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33"/>
  </p:notesMasterIdLst>
  <p:sldIdLst>
    <p:sldId id="256" r:id="rId2"/>
    <p:sldId id="257" r:id="rId3"/>
    <p:sldId id="259" r:id="rId4"/>
    <p:sldId id="261" r:id="rId5"/>
    <p:sldId id="263" r:id="rId6"/>
    <p:sldId id="286" r:id="rId7"/>
    <p:sldId id="260" r:id="rId8"/>
    <p:sldId id="264" r:id="rId9"/>
    <p:sldId id="265" r:id="rId10"/>
    <p:sldId id="266" r:id="rId11"/>
    <p:sldId id="262"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58" r:id="rId32"/>
  </p:sldIdLst>
  <p:sldSz cx="9144000" cy="5143500" type="screen16x9"/>
  <p:notesSz cx="6858000" cy="9144000"/>
  <p:embeddedFontLst>
    <p:embeddedFont>
      <p:font typeface="Nunito Sans" panose="02010600030101010101" charset="0"/>
      <p:regular r:id="rId34"/>
      <p:bold r:id="rId35"/>
      <p:italic r:id="rId36"/>
      <p:boldItalic r:id="rId37"/>
    </p:embeddedFont>
    <p:embeddedFont>
      <p:font typeface="Calibri" panose="020F0502020204030204" pitchFamily="34" charset="0"/>
      <p:regular r:id="rId38"/>
      <p:bold r:id="rId39"/>
      <p:italic r:id="rId40"/>
      <p:boldItalic r:id="rId41"/>
    </p:embeddedFont>
    <p:embeddedFont>
      <p:font typeface="Georgia" panose="02040502050405020303" pitchFamily="18"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670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F92D9D9-2A23-422D-B75C-50843651CD19}">
  <a:tblStyle styleId="{EF92D9D9-2A23-422D-B75C-50843651CD19}" styleName="Table_0">
    <a:wholeTbl>
      <a:tcTxStyle>
        <a:font>
          <a:latin typeface="Arial"/>
          <a:ea typeface="Arial"/>
          <a:cs typeface="Arial"/>
        </a:font>
        <a:srgbClr val="000000"/>
      </a:tcTxStyle>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2" d="100"/>
          <a:sy n="92" d="100"/>
        </p:scale>
        <p:origin x="765" y="41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image1.png>
</file>

<file path=ppt/media/image2.png>
</file>

<file path=ppt/media/image3.png>
</file>

<file path=ppt/media/image4.png>
</file>

<file path=ppt/media/image5.jpg>
</file>

<file path=ppt/media/image6.png>
</file>

<file path=ppt/media/image7.pn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400"/>
              <a:buChar char="●"/>
              <a:defRPr sz="1100"/>
            </a:lvl1pPr>
            <a:lvl2pPr lvl="1">
              <a:spcBef>
                <a:spcPts val="0"/>
              </a:spcBef>
              <a:buSzPts val="1400"/>
              <a:buChar char="○"/>
              <a:defRPr sz="1100"/>
            </a:lvl2pPr>
            <a:lvl3pPr lvl="2">
              <a:spcBef>
                <a:spcPts val="0"/>
              </a:spcBef>
              <a:buSzPts val="1400"/>
              <a:buChar char="■"/>
              <a:defRPr sz="1100"/>
            </a:lvl3pPr>
            <a:lvl4pPr lvl="3">
              <a:spcBef>
                <a:spcPts val="0"/>
              </a:spcBef>
              <a:buSzPts val="1400"/>
              <a:buChar char="●"/>
              <a:defRPr sz="1100"/>
            </a:lvl4pPr>
            <a:lvl5pPr lvl="4">
              <a:spcBef>
                <a:spcPts val="0"/>
              </a:spcBef>
              <a:buSzPts val="1400"/>
              <a:buChar char="○"/>
              <a:defRPr sz="1100"/>
            </a:lvl5pPr>
            <a:lvl6pPr lvl="5">
              <a:spcBef>
                <a:spcPts val="0"/>
              </a:spcBef>
              <a:buSzPts val="1400"/>
              <a:buChar char="■"/>
              <a:defRPr sz="1100"/>
            </a:lvl6pPr>
            <a:lvl7pPr lvl="6">
              <a:spcBef>
                <a:spcPts val="0"/>
              </a:spcBef>
              <a:buSzPts val="1400"/>
              <a:buChar char="●"/>
              <a:defRPr sz="1100"/>
            </a:lvl7pPr>
            <a:lvl8pPr lvl="7">
              <a:spcBef>
                <a:spcPts val="0"/>
              </a:spcBef>
              <a:buSzPts val="1400"/>
              <a:buChar char="○"/>
              <a:defRPr sz="1100"/>
            </a:lvl8pPr>
            <a:lvl9pPr lvl="8">
              <a:spcBef>
                <a:spcPts val="0"/>
              </a:spcBef>
              <a:buSzPts val="14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Shape 1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1" name="Shape 1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Shape 23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2" name="Shape 23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Shape 3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5" name="Shape 30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Shape 3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3" name="Shape 31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Shape 34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41" name="Shape 34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Shape 3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58" name="Shape 35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Shape 36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67" name="Shape 36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Shape 1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2" name="Shape 10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Shape 42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26" name="Shape 42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Shape 4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33" name="Shape 43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Shape 44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2" name="Shape 44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Shape 4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51" name="Shape 45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Shape 4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0" name="Shape 46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Shape 4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69" name="Shape 46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Shape 4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79" name="Shape 47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Shape 4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87" name="Shape 48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Shape 49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94" name="Shape 49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Shape 9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7" name="Shape 94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rt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9" name="Shape 11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Shape 11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1" name="Shape 11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4" name="Shape 13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Shape 14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7" name="Shape 14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Shape 15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9" name="Shape 15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9" name="Shape 17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Shape 2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9" name="Shape 20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9"/>
        <p:cNvGrpSpPr/>
        <p:nvPr/>
      </p:nvGrpSpPr>
      <p:grpSpPr>
        <a:xfrm>
          <a:off x="0" y="0"/>
          <a:ext cx="0" cy="0"/>
          <a:chOff x="0" y="0"/>
          <a:chExt cx="0" cy="0"/>
        </a:xfrm>
      </p:grpSpPr>
      <p:sp>
        <p:nvSpPr>
          <p:cNvPr id="10" name="Shape 10"/>
          <p:cNvSpPr/>
          <p:nvPr/>
        </p:nvSpPr>
        <p:spPr>
          <a:xfrm flipH="1">
            <a:off x="-688" y="0"/>
            <a:ext cx="4575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11" name="Shape 11"/>
          <p:cNvSpPr txBox="1">
            <a:spLocks noGrp="1"/>
          </p:cNvSpPr>
          <p:nvPr>
            <p:ph type="ctrTitle"/>
          </p:nvPr>
        </p:nvSpPr>
        <p:spPr>
          <a:xfrm>
            <a:off x="468925" y="2387250"/>
            <a:ext cx="3636600" cy="2259000"/>
          </a:xfrm>
          <a:prstGeom prst="rect">
            <a:avLst/>
          </a:prstGeom>
        </p:spPr>
        <p:txBody>
          <a:bodyPr wrap="square" lIns="91425" tIns="91425" rIns="91425" bIns="91425" anchor="t" anchorCtr="0"/>
          <a:lstStyle>
            <a:lvl1pPr lvl="0">
              <a:spcBef>
                <a:spcPts val="0"/>
              </a:spcBef>
              <a:buClr>
                <a:srgbClr val="F67031"/>
              </a:buClr>
              <a:buSzPts val="3000"/>
              <a:buNone/>
              <a:defRPr sz="3000" b="1">
                <a:solidFill>
                  <a:srgbClr val="F67031"/>
                </a:solidFill>
              </a:defRPr>
            </a:lvl1pPr>
            <a:lvl2pPr lvl="1">
              <a:spcBef>
                <a:spcPts val="0"/>
              </a:spcBef>
              <a:buClr>
                <a:srgbClr val="F67031"/>
              </a:buClr>
              <a:buSzPts val="3000"/>
              <a:buNone/>
              <a:defRPr sz="3000" b="1">
                <a:solidFill>
                  <a:srgbClr val="F67031"/>
                </a:solidFill>
              </a:defRPr>
            </a:lvl2pPr>
            <a:lvl3pPr lvl="2">
              <a:spcBef>
                <a:spcPts val="0"/>
              </a:spcBef>
              <a:buClr>
                <a:srgbClr val="F67031"/>
              </a:buClr>
              <a:buSzPts val="3000"/>
              <a:buNone/>
              <a:defRPr sz="3000" b="1">
                <a:solidFill>
                  <a:srgbClr val="F67031"/>
                </a:solidFill>
              </a:defRPr>
            </a:lvl3pPr>
            <a:lvl4pPr lvl="3">
              <a:spcBef>
                <a:spcPts val="0"/>
              </a:spcBef>
              <a:buClr>
                <a:srgbClr val="F67031"/>
              </a:buClr>
              <a:buSzPts val="3000"/>
              <a:buNone/>
              <a:defRPr sz="3000" b="1">
                <a:solidFill>
                  <a:srgbClr val="F67031"/>
                </a:solidFill>
              </a:defRPr>
            </a:lvl4pPr>
            <a:lvl5pPr lvl="4">
              <a:spcBef>
                <a:spcPts val="0"/>
              </a:spcBef>
              <a:buClr>
                <a:srgbClr val="F67031"/>
              </a:buClr>
              <a:buSzPts val="3000"/>
              <a:buNone/>
              <a:defRPr sz="3000" b="1">
                <a:solidFill>
                  <a:srgbClr val="F67031"/>
                </a:solidFill>
              </a:defRPr>
            </a:lvl5pPr>
            <a:lvl6pPr lvl="5">
              <a:spcBef>
                <a:spcPts val="0"/>
              </a:spcBef>
              <a:buClr>
                <a:srgbClr val="F67031"/>
              </a:buClr>
              <a:buSzPts val="3000"/>
              <a:buNone/>
              <a:defRPr sz="3000" b="1">
                <a:solidFill>
                  <a:srgbClr val="F67031"/>
                </a:solidFill>
              </a:defRPr>
            </a:lvl6pPr>
            <a:lvl7pPr lvl="6">
              <a:spcBef>
                <a:spcPts val="0"/>
              </a:spcBef>
              <a:buClr>
                <a:srgbClr val="F67031"/>
              </a:buClr>
              <a:buSzPts val="3000"/>
              <a:buNone/>
              <a:defRPr sz="3000" b="1">
                <a:solidFill>
                  <a:srgbClr val="F67031"/>
                </a:solidFill>
              </a:defRPr>
            </a:lvl7pPr>
            <a:lvl8pPr lvl="7">
              <a:spcBef>
                <a:spcPts val="0"/>
              </a:spcBef>
              <a:buClr>
                <a:srgbClr val="F67031"/>
              </a:buClr>
              <a:buSzPts val="3000"/>
              <a:buNone/>
              <a:defRPr sz="3000" b="1">
                <a:solidFill>
                  <a:srgbClr val="F67031"/>
                </a:solidFill>
              </a:defRPr>
            </a:lvl8pPr>
            <a:lvl9pPr lvl="8">
              <a:spcBef>
                <a:spcPts val="0"/>
              </a:spcBef>
              <a:buClr>
                <a:srgbClr val="F67031"/>
              </a:buClr>
              <a:buSzPts val="3000"/>
              <a:buNone/>
              <a:defRPr sz="3000" b="1">
                <a:solidFill>
                  <a:srgbClr val="F67031"/>
                </a:solidFill>
              </a:defRPr>
            </a:lvl9pPr>
          </a:lstStyle>
          <a:p>
            <a:endParaRPr/>
          </a:p>
        </p:txBody>
      </p:sp>
      <p:sp>
        <p:nvSpPr>
          <p:cNvPr id="12" name="Shape 1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65"/>
        <p:cNvGrpSpPr/>
        <p:nvPr/>
      </p:nvGrpSpPr>
      <p:grpSpPr>
        <a:xfrm>
          <a:off x="0" y="0"/>
          <a:ext cx="0" cy="0"/>
          <a:chOff x="0" y="0"/>
          <a:chExt cx="0" cy="0"/>
        </a:xfrm>
      </p:grpSpPr>
      <p:sp>
        <p:nvSpPr>
          <p:cNvPr id="66" name="Shape 6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67" name="Shape 67"/>
          <p:cNvSpPr/>
          <p:nvPr/>
        </p:nvSpPr>
        <p:spPr>
          <a:xfrm>
            <a:off x="2585475" y="0"/>
            <a:ext cx="6558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68" name="Shape 68"/>
          <p:cNvSpPr txBox="1">
            <a:spLocks noGrp="1"/>
          </p:cNvSpPr>
          <p:nvPr>
            <p:ph type="title"/>
          </p:nvPr>
        </p:nvSpPr>
        <p:spPr>
          <a:xfrm>
            <a:off x="234450" y="575500"/>
            <a:ext cx="2046300" cy="3981000"/>
          </a:xfrm>
          <a:prstGeom prst="rect">
            <a:avLst/>
          </a:prstGeom>
        </p:spPr>
        <p:txBody>
          <a:bodyPr wrap="square" lIns="91425" tIns="91425" rIns="91425" bIns="91425" anchor="t" anchorCtr="0"/>
          <a:lstStyle>
            <a:lvl1pPr lvl="0">
              <a:spcBef>
                <a:spcPts val="0"/>
              </a:spcBef>
              <a:buSzPts val="2400"/>
              <a:buNone/>
              <a:defRPr/>
            </a:lvl1pPr>
            <a:lvl2pPr lvl="1">
              <a:spcBef>
                <a:spcPts val="0"/>
              </a:spcBef>
              <a:buSzPts val="2400"/>
              <a:buNone/>
              <a:defRPr/>
            </a:lvl2pPr>
            <a:lvl3pPr lvl="2">
              <a:spcBef>
                <a:spcPts val="0"/>
              </a:spcBef>
              <a:buSzPts val="2400"/>
              <a:buNone/>
              <a:defRPr/>
            </a:lvl3pPr>
            <a:lvl4pPr lvl="3">
              <a:spcBef>
                <a:spcPts val="0"/>
              </a:spcBef>
              <a:buSzPts val="2400"/>
              <a:buNone/>
              <a:defRPr/>
            </a:lvl4pPr>
            <a:lvl5pPr lvl="4">
              <a:spcBef>
                <a:spcPts val="0"/>
              </a:spcBef>
              <a:buSzPts val="2400"/>
              <a:buNone/>
              <a:defRPr/>
            </a:lvl5pPr>
            <a:lvl6pPr lvl="5">
              <a:spcBef>
                <a:spcPts val="0"/>
              </a:spcBef>
              <a:buSzPts val="2400"/>
              <a:buNone/>
              <a:defRPr/>
            </a:lvl6pPr>
            <a:lvl7pPr lvl="6">
              <a:spcBef>
                <a:spcPts val="0"/>
              </a:spcBef>
              <a:buSzPts val="2400"/>
              <a:buNone/>
              <a:defRPr/>
            </a:lvl7pPr>
            <a:lvl8pPr lvl="7">
              <a:spcBef>
                <a:spcPts val="0"/>
              </a:spcBef>
              <a:buSzPts val="2400"/>
              <a:buNone/>
              <a:defRPr/>
            </a:lvl8pPr>
            <a:lvl9pPr lvl="8">
              <a:spcBef>
                <a:spcPts val="0"/>
              </a:spcBef>
              <a:buSzPts val="2400"/>
              <a:buNone/>
              <a:defRPr/>
            </a:lvl9pPr>
          </a:lstStyle>
          <a:p>
            <a:endParaRPr/>
          </a:p>
        </p:txBody>
      </p:sp>
      <p:sp>
        <p:nvSpPr>
          <p:cNvPr id="69" name="Shape 69"/>
          <p:cNvSpPr txBox="1">
            <a:spLocks noGrp="1"/>
          </p:cNvSpPr>
          <p:nvPr>
            <p:ph type="body" idx="1"/>
          </p:nvPr>
        </p:nvSpPr>
        <p:spPr>
          <a:xfrm>
            <a:off x="3062200" y="575500"/>
            <a:ext cx="2730000" cy="3981000"/>
          </a:xfrm>
          <a:prstGeom prst="rect">
            <a:avLst/>
          </a:prstGeom>
        </p:spPr>
        <p:txBody>
          <a:bodyPr wrap="square" lIns="91425" tIns="91425" rIns="91425" bIns="91425" anchor="t" anchorCtr="0"/>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a:endParaRPr/>
          </a:p>
        </p:txBody>
      </p:sp>
      <p:sp>
        <p:nvSpPr>
          <p:cNvPr id="70" name="Shape 70"/>
          <p:cNvSpPr txBox="1">
            <a:spLocks noGrp="1"/>
          </p:cNvSpPr>
          <p:nvPr>
            <p:ph type="body" idx="2"/>
          </p:nvPr>
        </p:nvSpPr>
        <p:spPr>
          <a:xfrm>
            <a:off x="5956701" y="575500"/>
            <a:ext cx="2730000" cy="3981000"/>
          </a:xfrm>
          <a:prstGeom prst="rect">
            <a:avLst/>
          </a:prstGeom>
        </p:spPr>
        <p:txBody>
          <a:bodyPr wrap="square" lIns="91425" tIns="91425" rIns="91425" bIns="91425" anchor="t" anchorCtr="0"/>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a:endParaRPr/>
          </a:p>
        </p:txBody>
      </p:sp>
      <p:sp>
        <p:nvSpPr>
          <p:cNvPr id="71" name="Shape 71"/>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72"/>
        <p:cNvGrpSpPr/>
        <p:nvPr/>
      </p:nvGrpSpPr>
      <p:grpSpPr>
        <a:xfrm>
          <a:off x="0" y="0"/>
          <a:ext cx="0" cy="0"/>
          <a:chOff x="0" y="0"/>
          <a:chExt cx="0" cy="0"/>
        </a:xfrm>
      </p:grpSpPr>
      <p:sp>
        <p:nvSpPr>
          <p:cNvPr id="73" name="Shape 7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74" name="Shape 74"/>
          <p:cNvSpPr/>
          <p:nvPr/>
        </p:nvSpPr>
        <p:spPr>
          <a:xfrm>
            <a:off x="2585475" y="0"/>
            <a:ext cx="6558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75" name="Shape 75"/>
          <p:cNvSpPr txBox="1">
            <a:spLocks noGrp="1"/>
          </p:cNvSpPr>
          <p:nvPr>
            <p:ph type="title"/>
          </p:nvPr>
        </p:nvSpPr>
        <p:spPr>
          <a:xfrm>
            <a:off x="234450" y="575500"/>
            <a:ext cx="2046300" cy="3981000"/>
          </a:xfrm>
          <a:prstGeom prst="rect">
            <a:avLst/>
          </a:prstGeom>
        </p:spPr>
        <p:txBody>
          <a:bodyPr wrap="square" lIns="91425" tIns="91425" rIns="91425" bIns="91425" anchor="t" anchorCtr="0"/>
          <a:lstStyle>
            <a:lvl1pPr lvl="0" rtl="0">
              <a:spcBef>
                <a:spcPts val="0"/>
              </a:spcBef>
              <a:buSzPts val="2400"/>
              <a:buNone/>
              <a:defRPr/>
            </a:lvl1pPr>
            <a:lvl2pPr lvl="1" rtl="0">
              <a:spcBef>
                <a:spcPts val="0"/>
              </a:spcBef>
              <a:buSzPts val="2400"/>
              <a:buNone/>
              <a:defRPr/>
            </a:lvl2pPr>
            <a:lvl3pPr lvl="2" rtl="0">
              <a:spcBef>
                <a:spcPts val="0"/>
              </a:spcBef>
              <a:buSzPts val="2400"/>
              <a:buNone/>
              <a:defRPr/>
            </a:lvl3pPr>
            <a:lvl4pPr lvl="3" rtl="0">
              <a:spcBef>
                <a:spcPts val="0"/>
              </a:spcBef>
              <a:buSzPts val="2400"/>
              <a:buNone/>
              <a:defRPr/>
            </a:lvl4pPr>
            <a:lvl5pPr lvl="4" rtl="0">
              <a:spcBef>
                <a:spcPts val="0"/>
              </a:spcBef>
              <a:buSzPts val="2400"/>
              <a:buNone/>
              <a:defRPr/>
            </a:lvl5pPr>
            <a:lvl6pPr lvl="5" rtl="0">
              <a:spcBef>
                <a:spcPts val="0"/>
              </a:spcBef>
              <a:buSzPts val="2400"/>
              <a:buNone/>
              <a:defRPr/>
            </a:lvl6pPr>
            <a:lvl7pPr lvl="6" rtl="0">
              <a:spcBef>
                <a:spcPts val="0"/>
              </a:spcBef>
              <a:buSzPts val="2400"/>
              <a:buNone/>
              <a:defRPr/>
            </a:lvl7pPr>
            <a:lvl8pPr lvl="7" rtl="0">
              <a:spcBef>
                <a:spcPts val="0"/>
              </a:spcBef>
              <a:buSzPts val="2400"/>
              <a:buNone/>
              <a:defRPr/>
            </a:lvl8pPr>
            <a:lvl9pPr lvl="8" rtl="0">
              <a:spcBef>
                <a:spcPts val="0"/>
              </a:spcBef>
              <a:buSzPts val="2400"/>
              <a:buNone/>
              <a:defRPr/>
            </a:lvl9pPr>
          </a:lstStyle>
          <a:p>
            <a:endParaRPr/>
          </a:p>
        </p:txBody>
      </p:sp>
      <p:sp>
        <p:nvSpPr>
          <p:cNvPr id="76" name="Shape 76"/>
          <p:cNvSpPr txBox="1">
            <a:spLocks noGrp="1"/>
          </p:cNvSpPr>
          <p:nvPr>
            <p:ph type="body" idx="1"/>
          </p:nvPr>
        </p:nvSpPr>
        <p:spPr>
          <a:xfrm>
            <a:off x="3069325" y="575500"/>
            <a:ext cx="1789800" cy="3981000"/>
          </a:xfrm>
          <a:prstGeom prst="rect">
            <a:avLst/>
          </a:prstGeom>
        </p:spPr>
        <p:txBody>
          <a:bodyPr wrap="square" lIns="91425" tIns="91425" rIns="91425" bIns="91425" anchor="t" anchorCtr="0"/>
          <a:lstStyle>
            <a:lvl1pPr lvl="0" rtl="0">
              <a:spcBef>
                <a:spcPts val="0"/>
              </a:spcBef>
              <a:buSzPts val="900"/>
              <a:buChar char="▪"/>
              <a:defRPr sz="900"/>
            </a:lvl1pPr>
            <a:lvl2pPr lvl="1" rtl="0">
              <a:spcBef>
                <a:spcPts val="0"/>
              </a:spcBef>
              <a:buSzPts val="900"/>
              <a:buChar char="-"/>
              <a:defRPr sz="900"/>
            </a:lvl2pPr>
            <a:lvl3pPr lvl="2" rtl="0">
              <a:spcBef>
                <a:spcPts val="0"/>
              </a:spcBef>
              <a:buSzPts val="900"/>
              <a:buChar char="-"/>
              <a:defRPr sz="900"/>
            </a:lvl3pPr>
            <a:lvl4pPr lvl="3" rtl="0">
              <a:spcBef>
                <a:spcPts val="0"/>
              </a:spcBef>
              <a:buSzPts val="900"/>
              <a:buChar char="-"/>
              <a:defRPr sz="900"/>
            </a:lvl4pPr>
            <a:lvl5pPr lvl="4" rtl="0">
              <a:spcBef>
                <a:spcPts val="0"/>
              </a:spcBef>
              <a:buSzPts val="900"/>
              <a:buChar char="-"/>
              <a:defRPr sz="900"/>
            </a:lvl5pPr>
            <a:lvl6pPr lvl="5" rtl="0">
              <a:spcBef>
                <a:spcPts val="0"/>
              </a:spcBef>
              <a:buSzPts val="900"/>
              <a:buChar char="-"/>
              <a:defRPr sz="900"/>
            </a:lvl6pPr>
            <a:lvl7pPr lvl="6" rtl="0">
              <a:spcBef>
                <a:spcPts val="0"/>
              </a:spcBef>
              <a:buSzPts val="900"/>
              <a:buChar char="-"/>
              <a:defRPr sz="900"/>
            </a:lvl7pPr>
            <a:lvl8pPr lvl="7" rtl="0">
              <a:spcBef>
                <a:spcPts val="0"/>
              </a:spcBef>
              <a:buSzPts val="900"/>
              <a:buChar char="-"/>
              <a:defRPr sz="900"/>
            </a:lvl8pPr>
            <a:lvl9pPr lvl="8" rtl="0">
              <a:spcBef>
                <a:spcPts val="0"/>
              </a:spcBef>
              <a:buSzPts val="900"/>
              <a:buChar char="-"/>
              <a:defRPr sz="900"/>
            </a:lvl9pPr>
          </a:lstStyle>
          <a:p>
            <a:endParaRPr/>
          </a:p>
        </p:txBody>
      </p:sp>
      <p:sp>
        <p:nvSpPr>
          <p:cNvPr id="77" name="Shape 77"/>
          <p:cNvSpPr txBox="1">
            <a:spLocks noGrp="1"/>
          </p:cNvSpPr>
          <p:nvPr>
            <p:ph type="body" idx="2"/>
          </p:nvPr>
        </p:nvSpPr>
        <p:spPr>
          <a:xfrm>
            <a:off x="4951006" y="575500"/>
            <a:ext cx="1789800" cy="3981000"/>
          </a:xfrm>
          <a:prstGeom prst="rect">
            <a:avLst/>
          </a:prstGeom>
        </p:spPr>
        <p:txBody>
          <a:bodyPr wrap="square" lIns="91425" tIns="91425" rIns="91425" bIns="91425" anchor="t" anchorCtr="0"/>
          <a:lstStyle>
            <a:lvl1pPr lvl="0" rtl="0">
              <a:spcBef>
                <a:spcPts val="0"/>
              </a:spcBef>
              <a:buSzPts val="900"/>
              <a:buChar char="▪"/>
              <a:defRPr sz="900"/>
            </a:lvl1pPr>
            <a:lvl2pPr lvl="1" rtl="0">
              <a:spcBef>
                <a:spcPts val="0"/>
              </a:spcBef>
              <a:buSzPts val="900"/>
              <a:buChar char="-"/>
              <a:defRPr sz="900"/>
            </a:lvl2pPr>
            <a:lvl3pPr lvl="2" rtl="0">
              <a:spcBef>
                <a:spcPts val="0"/>
              </a:spcBef>
              <a:buSzPts val="900"/>
              <a:buChar char="-"/>
              <a:defRPr sz="900"/>
            </a:lvl3pPr>
            <a:lvl4pPr lvl="3" rtl="0">
              <a:spcBef>
                <a:spcPts val="0"/>
              </a:spcBef>
              <a:buSzPts val="900"/>
              <a:buChar char="-"/>
              <a:defRPr sz="900"/>
            </a:lvl4pPr>
            <a:lvl5pPr lvl="4" rtl="0">
              <a:spcBef>
                <a:spcPts val="0"/>
              </a:spcBef>
              <a:buSzPts val="900"/>
              <a:buChar char="-"/>
              <a:defRPr sz="900"/>
            </a:lvl5pPr>
            <a:lvl6pPr lvl="5" rtl="0">
              <a:spcBef>
                <a:spcPts val="0"/>
              </a:spcBef>
              <a:buSzPts val="900"/>
              <a:buChar char="-"/>
              <a:defRPr sz="900"/>
            </a:lvl6pPr>
            <a:lvl7pPr lvl="6" rtl="0">
              <a:spcBef>
                <a:spcPts val="0"/>
              </a:spcBef>
              <a:buSzPts val="900"/>
              <a:buChar char="-"/>
              <a:defRPr sz="900"/>
            </a:lvl7pPr>
            <a:lvl8pPr lvl="7" rtl="0">
              <a:spcBef>
                <a:spcPts val="0"/>
              </a:spcBef>
              <a:buSzPts val="900"/>
              <a:buChar char="-"/>
              <a:defRPr sz="900"/>
            </a:lvl8pPr>
            <a:lvl9pPr lvl="8" rtl="0">
              <a:spcBef>
                <a:spcPts val="0"/>
              </a:spcBef>
              <a:buSzPts val="900"/>
              <a:buChar char="-"/>
              <a:defRPr sz="900"/>
            </a:lvl9pPr>
          </a:lstStyle>
          <a:p>
            <a:endParaRPr/>
          </a:p>
        </p:txBody>
      </p:sp>
      <p:sp>
        <p:nvSpPr>
          <p:cNvPr id="78" name="Shape 78"/>
          <p:cNvSpPr txBox="1">
            <a:spLocks noGrp="1"/>
          </p:cNvSpPr>
          <p:nvPr>
            <p:ph type="body" idx="3"/>
          </p:nvPr>
        </p:nvSpPr>
        <p:spPr>
          <a:xfrm>
            <a:off x="6832686" y="575500"/>
            <a:ext cx="1789800" cy="3981000"/>
          </a:xfrm>
          <a:prstGeom prst="rect">
            <a:avLst/>
          </a:prstGeom>
        </p:spPr>
        <p:txBody>
          <a:bodyPr wrap="square" lIns="91425" tIns="91425" rIns="91425" bIns="91425" anchor="t" anchorCtr="0"/>
          <a:lstStyle>
            <a:lvl1pPr lvl="0" rtl="0">
              <a:spcBef>
                <a:spcPts val="0"/>
              </a:spcBef>
              <a:buSzPts val="900"/>
              <a:buChar char="▪"/>
              <a:defRPr sz="900"/>
            </a:lvl1pPr>
            <a:lvl2pPr lvl="1" rtl="0">
              <a:spcBef>
                <a:spcPts val="0"/>
              </a:spcBef>
              <a:buSzPts val="900"/>
              <a:buChar char="-"/>
              <a:defRPr sz="900"/>
            </a:lvl2pPr>
            <a:lvl3pPr lvl="2" rtl="0">
              <a:spcBef>
                <a:spcPts val="0"/>
              </a:spcBef>
              <a:buSzPts val="900"/>
              <a:buChar char="-"/>
              <a:defRPr sz="900"/>
            </a:lvl3pPr>
            <a:lvl4pPr lvl="3" rtl="0">
              <a:spcBef>
                <a:spcPts val="0"/>
              </a:spcBef>
              <a:buSzPts val="900"/>
              <a:buChar char="-"/>
              <a:defRPr sz="900"/>
            </a:lvl4pPr>
            <a:lvl5pPr lvl="4" rtl="0">
              <a:spcBef>
                <a:spcPts val="0"/>
              </a:spcBef>
              <a:buSzPts val="900"/>
              <a:buChar char="-"/>
              <a:defRPr sz="900"/>
            </a:lvl5pPr>
            <a:lvl6pPr lvl="5" rtl="0">
              <a:spcBef>
                <a:spcPts val="0"/>
              </a:spcBef>
              <a:buSzPts val="900"/>
              <a:buChar char="-"/>
              <a:defRPr sz="900"/>
            </a:lvl6pPr>
            <a:lvl7pPr lvl="6" rtl="0">
              <a:spcBef>
                <a:spcPts val="0"/>
              </a:spcBef>
              <a:buSzPts val="900"/>
              <a:buChar char="-"/>
              <a:defRPr sz="900"/>
            </a:lvl7pPr>
            <a:lvl8pPr lvl="7" rtl="0">
              <a:spcBef>
                <a:spcPts val="0"/>
              </a:spcBef>
              <a:buSzPts val="900"/>
              <a:buChar char="-"/>
              <a:defRPr sz="900"/>
            </a:lvl8pPr>
            <a:lvl9pPr lvl="8" rtl="0">
              <a:spcBef>
                <a:spcPts val="0"/>
              </a:spcBef>
              <a:buSzPts val="900"/>
              <a:buChar char="-"/>
              <a:defRPr sz="900"/>
            </a:lvl9pPr>
          </a:lstStyle>
          <a:p>
            <a:endParaRPr/>
          </a:p>
        </p:txBody>
      </p:sp>
      <p:sp>
        <p:nvSpPr>
          <p:cNvPr id="79" name="Shape 79"/>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80"/>
        <p:cNvGrpSpPr/>
        <p:nvPr/>
      </p:nvGrpSpPr>
      <p:grpSpPr>
        <a:xfrm>
          <a:off x="0" y="0"/>
          <a:ext cx="0" cy="0"/>
          <a:chOff x="0" y="0"/>
          <a:chExt cx="0" cy="0"/>
        </a:xfrm>
      </p:grpSpPr>
      <p:sp>
        <p:nvSpPr>
          <p:cNvPr id="81" name="Shape 8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82" name="Shape 82"/>
          <p:cNvSpPr/>
          <p:nvPr/>
        </p:nvSpPr>
        <p:spPr>
          <a:xfrm>
            <a:off x="2585475" y="0"/>
            <a:ext cx="6558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83" name="Shape 83"/>
          <p:cNvSpPr txBox="1">
            <a:spLocks noGrp="1"/>
          </p:cNvSpPr>
          <p:nvPr>
            <p:ph type="title"/>
          </p:nvPr>
        </p:nvSpPr>
        <p:spPr>
          <a:xfrm>
            <a:off x="234450" y="575500"/>
            <a:ext cx="2046300" cy="3981000"/>
          </a:xfrm>
          <a:prstGeom prst="rect">
            <a:avLst/>
          </a:prstGeom>
        </p:spPr>
        <p:txBody>
          <a:bodyPr wrap="square" lIns="91425" tIns="91425" rIns="91425" bIns="91425" anchor="t" anchorCtr="0"/>
          <a:lstStyle>
            <a:lvl1pPr lvl="0">
              <a:spcBef>
                <a:spcPts val="0"/>
              </a:spcBef>
              <a:buSzPts val="2400"/>
              <a:buNone/>
              <a:defRPr/>
            </a:lvl1pPr>
            <a:lvl2pPr lvl="1">
              <a:spcBef>
                <a:spcPts val="0"/>
              </a:spcBef>
              <a:buSzPts val="2400"/>
              <a:buNone/>
              <a:defRPr/>
            </a:lvl2pPr>
            <a:lvl3pPr lvl="2">
              <a:spcBef>
                <a:spcPts val="0"/>
              </a:spcBef>
              <a:buSzPts val="2400"/>
              <a:buNone/>
              <a:defRPr/>
            </a:lvl3pPr>
            <a:lvl4pPr lvl="3">
              <a:spcBef>
                <a:spcPts val="0"/>
              </a:spcBef>
              <a:buSzPts val="2400"/>
              <a:buNone/>
              <a:defRPr/>
            </a:lvl4pPr>
            <a:lvl5pPr lvl="4">
              <a:spcBef>
                <a:spcPts val="0"/>
              </a:spcBef>
              <a:buSzPts val="2400"/>
              <a:buNone/>
              <a:defRPr/>
            </a:lvl5pPr>
            <a:lvl6pPr lvl="5">
              <a:spcBef>
                <a:spcPts val="0"/>
              </a:spcBef>
              <a:buSzPts val="2400"/>
              <a:buNone/>
              <a:defRPr/>
            </a:lvl6pPr>
            <a:lvl7pPr lvl="6">
              <a:spcBef>
                <a:spcPts val="0"/>
              </a:spcBef>
              <a:buSzPts val="2400"/>
              <a:buNone/>
              <a:defRPr/>
            </a:lvl7pPr>
            <a:lvl8pPr lvl="7">
              <a:spcBef>
                <a:spcPts val="0"/>
              </a:spcBef>
              <a:buSzPts val="2400"/>
              <a:buNone/>
              <a:defRPr/>
            </a:lvl8pPr>
            <a:lvl9pPr lvl="8">
              <a:spcBef>
                <a:spcPts val="0"/>
              </a:spcBef>
              <a:buSzPts val="2400"/>
              <a:buNone/>
              <a:defRPr/>
            </a:lvl9pPr>
          </a:lstStyle>
          <a:p>
            <a:endParaRPr/>
          </a:p>
        </p:txBody>
      </p:sp>
      <p:sp>
        <p:nvSpPr>
          <p:cNvPr id="84" name="Shape 84"/>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5"/>
        <p:cNvGrpSpPr/>
        <p:nvPr/>
      </p:nvGrpSpPr>
      <p:grpSpPr>
        <a:xfrm>
          <a:off x="0" y="0"/>
          <a:ext cx="0" cy="0"/>
          <a:chOff x="0" y="0"/>
          <a:chExt cx="0" cy="0"/>
        </a:xfrm>
      </p:grpSpPr>
      <p:sp>
        <p:nvSpPr>
          <p:cNvPr id="86" name="Shape 86"/>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rgbClr val="FFFFFF"/>
                </a:solidFill>
              </a:rPr>
              <a:t>‹#›</a:t>
            </a:fld>
            <a:endParaRPr lang="en">
              <a:solidFill>
                <a:srgbClr val="FFFFFF"/>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13"/>
        <p:cNvGrpSpPr/>
        <p:nvPr/>
      </p:nvGrpSpPr>
      <p:grpSpPr>
        <a:xfrm>
          <a:off x="0" y="0"/>
          <a:ext cx="0" cy="0"/>
          <a:chOff x="0" y="0"/>
          <a:chExt cx="0" cy="0"/>
        </a:xfrm>
      </p:grpSpPr>
      <p:sp>
        <p:nvSpPr>
          <p:cNvPr id="14" name="Shape 14"/>
          <p:cNvSpPr/>
          <p:nvPr/>
        </p:nvSpPr>
        <p:spPr>
          <a:xfrm flipH="1">
            <a:off x="-7125" y="0"/>
            <a:ext cx="2592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15" name="Shape 15"/>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16" name="Shape 16"/>
          <p:cNvSpPr txBox="1">
            <a:spLocks noGrp="1"/>
          </p:cNvSpPr>
          <p:nvPr>
            <p:ph type="ctrTitle"/>
          </p:nvPr>
        </p:nvSpPr>
        <p:spPr>
          <a:xfrm>
            <a:off x="277100" y="284200"/>
            <a:ext cx="2024100" cy="3678000"/>
          </a:xfrm>
          <a:prstGeom prst="rect">
            <a:avLst/>
          </a:prstGeom>
        </p:spPr>
        <p:txBody>
          <a:bodyPr wrap="square" lIns="91425" tIns="91425" rIns="91425" bIns="91425" anchor="b" anchorCtr="0"/>
          <a:lstStyle>
            <a:lvl1pPr lvl="0" rtl="0">
              <a:spcBef>
                <a:spcPts val="0"/>
              </a:spcBef>
              <a:buClr>
                <a:srgbClr val="F67031"/>
              </a:buClr>
              <a:buSzPts val="2400"/>
              <a:buNone/>
              <a:defRPr>
                <a:solidFill>
                  <a:srgbClr val="F67031"/>
                </a:solidFill>
              </a:defRPr>
            </a:lvl1pPr>
            <a:lvl2pPr lvl="1" rtl="0">
              <a:spcBef>
                <a:spcPts val="0"/>
              </a:spcBef>
              <a:buClr>
                <a:srgbClr val="F67031"/>
              </a:buClr>
              <a:buSzPts val="2400"/>
              <a:buNone/>
              <a:defRPr>
                <a:solidFill>
                  <a:srgbClr val="F67031"/>
                </a:solidFill>
              </a:defRPr>
            </a:lvl2pPr>
            <a:lvl3pPr lvl="2" rtl="0">
              <a:spcBef>
                <a:spcPts val="0"/>
              </a:spcBef>
              <a:buClr>
                <a:srgbClr val="F67031"/>
              </a:buClr>
              <a:buSzPts val="2400"/>
              <a:buNone/>
              <a:defRPr>
                <a:solidFill>
                  <a:srgbClr val="F67031"/>
                </a:solidFill>
              </a:defRPr>
            </a:lvl3pPr>
            <a:lvl4pPr lvl="3" rtl="0">
              <a:spcBef>
                <a:spcPts val="0"/>
              </a:spcBef>
              <a:buClr>
                <a:srgbClr val="F67031"/>
              </a:buClr>
              <a:buSzPts val="2400"/>
              <a:buNone/>
              <a:defRPr>
                <a:solidFill>
                  <a:srgbClr val="F67031"/>
                </a:solidFill>
              </a:defRPr>
            </a:lvl4pPr>
            <a:lvl5pPr lvl="4" rtl="0">
              <a:spcBef>
                <a:spcPts val="0"/>
              </a:spcBef>
              <a:buClr>
                <a:srgbClr val="F67031"/>
              </a:buClr>
              <a:buSzPts val="2400"/>
              <a:buNone/>
              <a:defRPr>
                <a:solidFill>
                  <a:srgbClr val="F67031"/>
                </a:solidFill>
              </a:defRPr>
            </a:lvl5pPr>
            <a:lvl6pPr lvl="5" rtl="0">
              <a:spcBef>
                <a:spcPts val="0"/>
              </a:spcBef>
              <a:buClr>
                <a:srgbClr val="F67031"/>
              </a:buClr>
              <a:buSzPts val="2400"/>
              <a:buNone/>
              <a:defRPr>
                <a:solidFill>
                  <a:srgbClr val="F67031"/>
                </a:solidFill>
              </a:defRPr>
            </a:lvl6pPr>
            <a:lvl7pPr lvl="6" rtl="0">
              <a:spcBef>
                <a:spcPts val="0"/>
              </a:spcBef>
              <a:buClr>
                <a:srgbClr val="F67031"/>
              </a:buClr>
              <a:buSzPts val="2400"/>
              <a:buNone/>
              <a:defRPr>
                <a:solidFill>
                  <a:srgbClr val="F67031"/>
                </a:solidFill>
              </a:defRPr>
            </a:lvl7pPr>
            <a:lvl8pPr lvl="7" rtl="0">
              <a:spcBef>
                <a:spcPts val="0"/>
              </a:spcBef>
              <a:buClr>
                <a:srgbClr val="F67031"/>
              </a:buClr>
              <a:buSzPts val="2400"/>
              <a:buNone/>
              <a:defRPr>
                <a:solidFill>
                  <a:srgbClr val="F67031"/>
                </a:solidFill>
              </a:defRPr>
            </a:lvl8pPr>
            <a:lvl9pPr lvl="8" rtl="0">
              <a:spcBef>
                <a:spcPts val="0"/>
              </a:spcBef>
              <a:buClr>
                <a:srgbClr val="F67031"/>
              </a:buClr>
              <a:buSzPts val="2400"/>
              <a:buNone/>
              <a:defRPr>
                <a:solidFill>
                  <a:srgbClr val="F67031"/>
                </a:solidFill>
              </a:defRPr>
            </a:lvl9pPr>
          </a:lstStyle>
          <a:p>
            <a:endParaRPr/>
          </a:p>
        </p:txBody>
      </p:sp>
      <p:sp>
        <p:nvSpPr>
          <p:cNvPr id="17" name="Shape 17"/>
          <p:cNvSpPr txBox="1">
            <a:spLocks noGrp="1"/>
          </p:cNvSpPr>
          <p:nvPr>
            <p:ph type="subTitle" idx="1"/>
          </p:nvPr>
        </p:nvSpPr>
        <p:spPr>
          <a:xfrm>
            <a:off x="277100" y="3983050"/>
            <a:ext cx="2024100" cy="784800"/>
          </a:xfrm>
          <a:prstGeom prst="rect">
            <a:avLst/>
          </a:prstGeom>
        </p:spPr>
        <p:txBody>
          <a:bodyPr wrap="square" lIns="91425" tIns="91425" rIns="91425" bIns="91425" anchor="t" anchorCtr="0"/>
          <a:lstStyle>
            <a:lvl1pPr lvl="0" rtl="0">
              <a:spcBef>
                <a:spcPts val="0"/>
              </a:spcBef>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buClr>
                <a:srgbClr val="999999"/>
              </a:buClr>
              <a:buSzPts val="3000"/>
              <a:buFont typeface="Georgia"/>
              <a:buNone/>
              <a:defRPr sz="3000" i="1">
                <a:solidFill>
                  <a:srgbClr val="999999"/>
                </a:solidFill>
                <a:latin typeface="Georgia"/>
                <a:ea typeface="Georgia"/>
                <a:cs typeface="Georgia"/>
                <a:sym typeface="Georgia"/>
              </a:defRPr>
            </a:lvl2pPr>
            <a:lvl3pPr lvl="2" rtl="0">
              <a:spcBef>
                <a:spcPts val="0"/>
              </a:spcBef>
              <a:buClr>
                <a:srgbClr val="999999"/>
              </a:buClr>
              <a:buSzPts val="3000"/>
              <a:buFont typeface="Georgia"/>
              <a:buNone/>
              <a:defRPr sz="3000" i="1">
                <a:solidFill>
                  <a:srgbClr val="999999"/>
                </a:solidFill>
                <a:latin typeface="Georgia"/>
                <a:ea typeface="Georgia"/>
                <a:cs typeface="Georgia"/>
                <a:sym typeface="Georgia"/>
              </a:defRPr>
            </a:lvl3pPr>
            <a:lvl4pPr lvl="3" rtl="0">
              <a:spcBef>
                <a:spcPts val="0"/>
              </a:spcBef>
              <a:buClr>
                <a:srgbClr val="999999"/>
              </a:buClr>
              <a:buSzPts val="3000"/>
              <a:buFont typeface="Georgia"/>
              <a:buNone/>
              <a:defRPr sz="3000" i="1">
                <a:solidFill>
                  <a:srgbClr val="999999"/>
                </a:solidFill>
                <a:latin typeface="Georgia"/>
                <a:ea typeface="Georgia"/>
                <a:cs typeface="Georgia"/>
                <a:sym typeface="Georgia"/>
              </a:defRPr>
            </a:lvl4pPr>
            <a:lvl5pPr lvl="4" rtl="0">
              <a:spcBef>
                <a:spcPts val="0"/>
              </a:spcBef>
              <a:buClr>
                <a:srgbClr val="999999"/>
              </a:buClr>
              <a:buSzPts val="3000"/>
              <a:buFont typeface="Georgia"/>
              <a:buNone/>
              <a:defRPr sz="3000" i="1">
                <a:solidFill>
                  <a:srgbClr val="999999"/>
                </a:solidFill>
                <a:latin typeface="Georgia"/>
                <a:ea typeface="Georgia"/>
                <a:cs typeface="Georgia"/>
                <a:sym typeface="Georgia"/>
              </a:defRPr>
            </a:lvl5pPr>
            <a:lvl6pPr lvl="5" rtl="0">
              <a:spcBef>
                <a:spcPts val="0"/>
              </a:spcBef>
              <a:buClr>
                <a:srgbClr val="999999"/>
              </a:buClr>
              <a:buSzPts val="3000"/>
              <a:buFont typeface="Georgia"/>
              <a:buNone/>
              <a:defRPr sz="3000" i="1">
                <a:solidFill>
                  <a:srgbClr val="999999"/>
                </a:solidFill>
                <a:latin typeface="Georgia"/>
                <a:ea typeface="Georgia"/>
                <a:cs typeface="Georgia"/>
                <a:sym typeface="Georgia"/>
              </a:defRPr>
            </a:lvl6pPr>
            <a:lvl7pPr lvl="6" rtl="0">
              <a:spcBef>
                <a:spcPts val="0"/>
              </a:spcBef>
              <a:buClr>
                <a:srgbClr val="999999"/>
              </a:buClr>
              <a:buSzPts val="3000"/>
              <a:buFont typeface="Georgia"/>
              <a:buNone/>
              <a:defRPr sz="3000" i="1">
                <a:solidFill>
                  <a:srgbClr val="999999"/>
                </a:solidFill>
                <a:latin typeface="Georgia"/>
                <a:ea typeface="Georgia"/>
                <a:cs typeface="Georgia"/>
                <a:sym typeface="Georgia"/>
              </a:defRPr>
            </a:lvl7pPr>
            <a:lvl8pPr lvl="7" rtl="0">
              <a:spcBef>
                <a:spcPts val="0"/>
              </a:spcBef>
              <a:buClr>
                <a:srgbClr val="999999"/>
              </a:buClr>
              <a:buSzPts val="3000"/>
              <a:buFont typeface="Georgia"/>
              <a:buNone/>
              <a:defRPr sz="3000" i="1">
                <a:solidFill>
                  <a:srgbClr val="999999"/>
                </a:solidFill>
                <a:latin typeface="Georgia"/>
                <a:ea typeface="Georgia"/>
                <a:cs typeface="Georgia"/>
                <a:sym typeface="Georgia"/>
              </a:defRPr>
            </a:lvl8pPr>
            <a:lvl9pPr lvl="8" rtl="0">
              <a:spcBef>
                <a:spcPts val="0"/>
              </a:spcBef>
              <a:buClr>
                <a:srgbClr val="999999"/>
              </a:buClr>
              <a:buSzPts val="3000"/>
              <a:buFont typeface="Georgia"/>
              <a:buNone/>
              <a:defRPr sz="3000" i="1">
                <a:solidFill>
                  <a:srgbClr val="999999"/>
                </a:solidFill>
                <a:latin typeface="Georgia"/>
                <a:ea typeface="Georgia"/>
                <a:cs typeface="Georgia"/>
                <a:sym typeface="Georgia"/>
              </a:defRPr>
            </a:lvl9pPr>
          </a:lstStyle>
          <a:p>
            <a:endParaRPr/>
          </a:p>
        </p:txBody>
      </p:sp>
      <p:sp>
        <p:nvSpPr>
          <p:cNvPr id="18" name="Shape 18"/>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rgbClr val="FFFFFF"/>
                </a:solidFill>
              </a:rPr>
              <a:t>‹#›</a:t>
            </a:fld>
            <a:endParaRPr lang="en">
              <a:solidFill>
                <a:srgbClr val="FFFFFF"/>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able of contents">
    <p:spTree>
      <p:nvGrpSpPr>
        <p:cNvPr id="1" name="Shape 19"/>
        <p:cNvGrpSpPr/>
        <p:nvPr/>
      </p:nvGrpSpPr>
      <p:grpSpPr>
        <a:xfrm>
          <a:off x="0" y="0"/>
          <a:ext cx="0" cy="0"/>
          <a:chOff x="0" y="0"/>
          <a:chExt cx="0" cy="0"/>
        </a:xfrm>
      </p:grpSpPr>
      <p:sp>
        <p:nvSpPr>
          <p:cNvPr id="20" name="Shape 20"/>
          <p:cNvSpPr/>
          <p:nvPr/>
        </p:nvSpPr>
        <p:spPr>
          <a:xfrm flipH="1">
            <a:off x="4568412" y="0"/>
            <a:ext cx="4575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21" name="Shape 21"/>
          <p:cNvSpPr txBox="1">
            <a:spLocks noGrp="1"/>
          </p:cNvSpPr>
          <p:nvPr>
            <p:ph type="subTitle" idx="1"/>
          </p:nvPr>
        </p:nvSpPr>
        <p:spPr>
          <a:xfrm>
            <a:off x="646550" y="1989500"/>
            <a:ext cx="3246900" cy="2126400"/>
          </a:xfrm>
          <a:prstGeom prst="rect">
            <a:avLst/>
          </a:prstGeom>
        </p:spPr>
        <p:txBody>
          <a:bodyPr wrap="square" lIns="91425" tIns="91425" rIns="91425" bIns="91425" anchor="t" anchorCtr="0"/>
          <a:lstStyle>
            <a:lvl1pPr lvl="0" rtl="0">
              <a:spcBef>
                <a:spcPts val="0"/>
              </a:spcBef>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buClr>
                <a:srgbClr val="FFFFFF"/>
              </a:buClr>
              <a:buSzPts val="3000"/>
              <a:buFont typeface="Georgia"/>
              <a:buNone/>
              <a:defRPr sz="3000" i="1">
                <a:solidFill>
                  <a:srgbClr val="FFFFFF"/>
                </a:solidFill>
                <a:latin typeface="Georgia"/>
                <a:ea typeface="Georgia"/>
                <a:cs typeface="Georgia"/>
                <a:sym typeface="Georgia"/>
              </a:defRPr>
            </a:lvl2pPr>
            <a:lvl3pPr lvl="2" rtl="0">
              <a:spcBef>
                <a:spcPts val="0"/>
              </a:spcBef>
              <a:buClr>
                <a:srgbClr val="FFFFFF"/>
              </a:buClr>
              <a:buSzPts val="3000"/>
              <a:buFont typeface="Georgia"/>
              <a:buNone/>
              <a:defRPr sz="3000" i="1">
                <a:solidFill>
                  <a:srgbClr val="FFFFFF"/>
                </a:solidFill>
                <a:latin typeface="Georgia"/>
                <a:ea typeface="Georgia"/>
                <a:cs typeface="Georgia"/>
                <a:sym typeface="Georgia"/>
              </a:defRPr>
            </a:lvl3pPr>
            <a:lvl4pPr lvl="3" rtl="0">
              <a:spcBef>
                <a:spcPts val="0"/>
              </a:spcBef>
              <a:buClr>
                <a:srgbClr val="FFFFFF"/>
              </a:buClr>
              <a:buSzPts val="3000"/>
              <a:buFont typeface="Georgia"/>
              <a:buNone/>
              <a:defRPr sz="3000" i="1">
                <a:solidFill>
                  <a:srgbClr val="FFFFFF"/>
                </a:solidFill>
                <a:latin typeface="Georgia"/>
                <a:ea typeface="Georgia"/>
                <a:cs typeface="Georgia"/>
                <a:sym typeface="Georgia"/>
              </a:defRPr>
            </a:lvl4pPr>
            <a:lvl5pPr lvl="4" rtl="0">
              <a:spcBef>
                <a:spcPts val="0"/>
              </a:spcBef>
              <a:buClr>
                <a:srgbClr val="FFFFFF"/>
              </a:buClr>
              <a:buSzPts val="3000"/>
              <a:buFont typeface="Georgia"/>
              <a:buNone/>
              <a:defRPr sz="3000" i="1">
                <a:solidFill>
                  <a:srgbClr val="FFFFFF"/>
                </a:solidFill>
                <a:latin typeface="Georgia"/>
                <a:ea typeface="Georgia"/>
                <a:cs typeface="Georgia"/>
                <a:sym typeface="Georgia"/>
              </a:defRPr>
            </a:lvl5pPr>
            <a:lvl6pPr lvl="5" rtl="0">
              <a:spcBef>
                <a:spcPts val="0"/>
              </a:spcBef>
              <a:buClr>
                <a:srgbClr val="FFFFFF"/>
              </a:buClr>
              <a:buSzPts val="3000"/>
              <a:buFont typeface="Georgia"/>
              <a:buNone/>
              <a:defRPr sz="3000" i="1">
                <a:solidFill>
                  <a:srgbClr val="FFFFFF"/>
                </a:solidFill>
                <a:latin typeface="Georgia"/>
                <a:ea typeface="Georgia"/>
                <a:cs typeface="Georgia"/>
                <a:sym typeface="Georgia"/>
              </a:defRPr>
            </a:lvl6pPr>
            <a:lvl7pPr lvl="6" rtl="0">
              <a:spcBef>
                <a:spcPts val="0"/>
              </a:spcBef>
              <a:buClr>
                <a:srgbClr val="FFFFFF"/>
              </a:buClr>
              <a:buSzPts val="3000"/>
              <a:buFont typeface="Georgia"/>
              <a:buNone/>
              <a:defRPr sz="3000" i="1">
                <a:solidFill>
                  <a:srgbClr val="FFFFFF"/>
                </a:solidFill>
                <a:latin typeface="Georgia"/>
                <a:ea typeface="Georgia"/>
                <a:cs typeface="Georgia"/>
                <a:sym typeface="Georgia"/>
              </a:defRPr>
            </a:lvl7pPr>
            <a:lvl8pPr lvl="7" rtl="0">
              <a:spcBef>
                <a:spcPts val="0"/>
              </a:spcBef>
              <a:buClr>
                <a:srgbClr val="FFFFFF"/>
              </a:buClr>
              <a:buSzPts val="3000"/>
              <a:buFont typeface="Georgia"/>
              <a:buNone/>
              <a:defRPr sz="3000" i="1">
                <a:solidFill>
                  <a:srgbClr val="FFFFFF"/>
                </a:solidFill>
                <a:latin typeface="Georgia"/>
                <a:ea typeface="Georgia"/>
                <a:cs typeface="Georgia"/>
                <a:sym typeface="Georgia"/>
              </a:defRPr>
            </a:lvl8pPr>
            <a:lvl9pPr lvl="8" rtl="0">
              <a:spcBef>
                <a:spcPts val="0"/>
              </a:spcBef>
              <a:buClr>
                <a:srgbClr val="FFFFFF"/>
              </a:buClr>
              <a:buSzPts val="3000"/>
              <a:buFont typeface="Georgia"/>
              <a:buNone/>
              <a:defRPr sz="3000" i="1">
                <a:solidFill>
                  <a:srgbClr val="FFFFFF"/>
                </a:solidFill>
                <a:latin typeface="Georgia"/>
                <a:ea typeface="Georgia"/>
                <a:cs typeface="Georgia"/>
                <a:sym typeface="Georgia"/>
              </a:defRPr>
            </a:lvl9pPr>
          </a:lstStyle>
          <a:p>
            <a:endParaRPr/>
          </a:p>
        </p:txBody>
      </p:sp>
      <p:sp>
        <p:nvSpPr>
          <p:cNvPr id="22" name="Shape 22"/>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23" name="Shape 23"/>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24" name="Shape 24"/>
          <p:cNvSpPr txBox="1">
            <a:spLocks noGrp="1"/>
          </p:cNvSpPr>
          <p:nvPr>
            <p:ph type="body" idx="2"/>
          </p:nvPr>
        </p:nvSpPr>
        <p:spPr>
          <a:xfrm>
            <a:off x="5130225" y="1016000"/>
            <a:ext cx="3470700" cy="3099900"/>
          </a:xfrm>
          <a:prstGeom prst="rect">
            <a:avLst/>
          </a:prstGeom>
        </p:spPr>
        <p:txBody>
          <a:bodyPr wrap="square" lIns="91425" tIns="91425" rIns="91425" bIns="91425" anchor="t" anchorCtr="0"/>
          <a:lstStyle>
            <a:lvl1pPr lvl="0" rtl="0">
              <a:spcBef>
                <a:spcPts val="0"/>
              </a:spcBef>
              <a:spcAft>
                <a:spcPts val="1000"/>
              </a:spcAft>
              <a:buClr>
                <a:srgbClr val="F67031"/>
              </a:buClr>
              <a:buSzPts val="1800"/>
              <a:buAutoNum type="arabicPeriod"/>
              <a:defRPr sz="1800"/>
            </a:lvl1pPr>
            <a:lvl2pPr lvl="1" rtl="0">
              <a:spcBef>
                <a:spcPts val="0"/>
              </a:spcBef>
              <a:spcAft>
                <a:spcPts val="1000"/>
              </a:spcAft>
              <a:buSzPts val="1400"/>
              <a:buAutoNum type="alphaLcPeriod"/>
              <a:defRPr>
                <a:solidFill>
                  <a:srgbClr val="999999"/>
                </a:solidFill>
              </a:defRPr>
            </a:lvl2pPr>
            <a:lvl3pPr lvl="2" rtl="0">
              <a:spcBef>
                <a:spcPts val="0"/>
              </a:spcBef>
              <a:spcAft>
                <a:spcPts val="1000"/>
              </a:spcAft>
              <a:buSzPts val="1400"/>
              <a:buAutoNum type="romanLcPeriod"/>
              <a:defRPr>
                <a:solidFill>
                  <a:srgbClr val="999999"/>
                </a:solidFill>
              </a:defRPr>
            </a:lvl3pPr>
            <a:lvl4pPr lvl="3" rtl="0">
              <a:spcBef>
                <a:spcPts val="0"/>
              </a:spcBef>
              <a:spcAft>
                <a:spcPts val="1000"/>
              </a:spcAft>
              <a:buSzPts val="1400"/>
              <a:buAutoNum type="arabicPeriod"/>
              <a:defRPr>
                <a:solidFill>
                  <a:srgbClr val="999999"/>
                </a:solidFill>
              </a:defRPr>
            </a:lvl4pPr>
            <a:lvl5pPr lvl="4" rtl="0">
              <a:spcBef>
                <a:spcPts val="0"/>
              </a:spcBef>
              <a:spcAft>
                <a:spcPts val="1000"/>
              </a:spcAft>
              <a:buClr>
                <a:srgbClr val="999999"/>
              </a:buClr>
              <a:buSzPts val="1400"/>
              <a:buAutoNum type="alphaLcPeriod"/>
              <a:defRPr>
                <a:solidFill>
                  <a:srgbClr val="999999"/>
                </a:solidFill>
              </a:defRPr>
            </a:lvl5pPr>
            <a:lvl6pPr lvl="5" rtl="0">
              <a:spcBef>
                <a:spcPts val="0"/>
              </a:spcBef>
              <a:spcAft>
                <a:spcPts val="1000"/>
              </a:spcAft>
              <a:buClr>
                <a:srgbClr val="999999"/>
              </a:buClr>
              <a:buSzPts val="1400"/>
              <a:buAutoNum type="romanLcPeriod"/>
              <a:defRPr>
                <a:solidFill>
                  <a:srgbClr val="999999"/>
                </a:solidFill>
              </a:defRPr>
            </a:lvl6pPr>
            <a:lvl7pPr lvl="6" rtl="0">
              <a:spcBef>
                <a:spcPts val="0"/>
              </a:spcBef>
              <a:spcAft>
                <a:spcPts val="1000"/>
              </a:spcAft>
              <a:buClr>
                <a:srgbClr val="999999"/>
              </a:buClr>
              <a:buSzPts val="1400"/>
              <a:buAutoNum type="arabicPeriod"/>
              <a:defRPr>
                <a:solidFill>
                  <a:srgbClr val="999999"/>
                </a:solidFill>
              </a:defRPr>
            </a:lvl7pPr>
            <a:lvl8pPr lvl="7" rtl="0">
              <a:spcBef>
                <a:spcPts val="0"/>
              </a:spcBef>
              <a:spcAft>
                <a:spcPts val="1000"/>
              </a:spcAft>
              <a:buClr>
                <a:srgbClr val="999999"/>
              </a:buClr>
              <a:buSzPts val="1400"/>
              <a:buAutoNum type="alphaLcPeriod"/>
              <a:defRPr>
                <a:solidFill>
                  <a:srgbClr val="999999"/>
                </a:solidFill>
              </a:defRPr>
            </a:lvl8pPr>
            <a:lvl9pPr lvl="8" rtl="0">
              <a:spcBef>
                <a:spcPts val="0"/>
              </a:spcBef>
              <a:spcAft>
                <a:spcPts val="1000"/>
              </a:spcAft>
              <a:buClr>
                <a:srgbClr val="999999"/>
              </a:buClr>
              <a:buSzPts val="1400"/>
              <a:buAutoNum type="romanLcPeriod"/>
              <a:defRPr>
                <a:solidFill>
                  <a:srgbClr val="999999"/>
                </a:solidFill>
              </a:defRPr>
            </a:lvl9pPr>
          </a:lstStyle>
          <a:p>
            <a:endParaRPr/>
          </a:p>
        </p:txBody>
      </p:sp>
      <p:sp>
        <p:nvSpPr>
          <p:cNvPr id="25" name="Shape 25"/>
          <p:cNvSpPr txBox="1">
            <a:spLocks noGrp="1"/>
          </p:cNvSpPr>
          <p:nvPr>
            <p:ph type="title"/>
          </p:nvPr>
        </p:nvSpPr>
        <p:spPr>
          <a:xfrm>
            <a:off x="646573" y="1016000"/>
            <a:ext cx="3246900" cy="973500"/>
          </a:xfrm>
          <a:prstGeom prst="rect">
            <a:avLst/>
          </a:prstGeom>
        </p:spPr>
        <p:txBody>
          <a:bodyPr wrap="square" lIns="91425" tIns="91425" rIns="91425" bIns="91425" anchor="t" anchorCtr="0"/>
          <a:lstStyle>
            <a:lvl1pPr lvl="0" rtl="0">
              <a:spcBef>
                <a:spcPts val="0"/>
              </a:spcBef>
              <a:buSzPts val="2400"/>
              <a:buNone/>
              <a:defRPr/>
            </a:lvl1pPr>
            <a:lvl2pPr lvl="1" rtl="0">
              <a:spcBef>
                <a:spcPts val="0"/>
              </a:spcBef>
              <a:buSzPts val="2400"/>
              <a:buNone/>
              <a:defRPr/>
            </a:lvl2pPr>
            <a:lvl3pPr lvl="2" rtl="0">
              <a:spcBef>
                <a:spcPts val="0"/>
              </a:spcBef>
              <a:buSzPts val="2400"/>
              <a:buNone/>
              <a:defRPr/>
            </a:lvl3pPr>
            <a:lvl4pPr lvl="3" rtl="0">
              <a:spcBef>
                <a:spcPts val="0"/>
              </a:spcBef>
              <a:buSzPts val="2400"/>
              <a:buNone/>
              <a:defRPr/>
            </a:lvl4pPr>
            <a:lvl5pPr lvl="4" rtl="0">
              <a:spcBef>
                <a:spcPts val="0"/>
              </a:spcBef>
              <a:buSzPts val="2400"/>
              <a:buNone/>
              <a:defRPr/>
            </a:lvl5pPr>
            <a:lvl6pPr lvl="5" rtl="0">
              <a:spcBef>
                <a:spcPts val="0"/>
              </a:spcBef>
              <a:buSzPts val="2400"/>
              <a:buNone/>
              <a:defRPr/>
            </a:lvl6pPr>
            <a:lvl7pPr lvl="6" rtl="0">
              <a:spcBef>
                <a:spcPts val="0"/>
              </a:spcBef>
              <a:buSzPts val="2400"/>
              <a:buNone/>
              <a:defRPr/>
            </a:lvl7pPr>
            <a:lvl8pPr lvl="7" rtl="0">
              <a:spcBef>
                <a:spcPts val="0"/>
              </a:spcBef>
              <a:buSzPts val="2400"/>
              <a:buNone/>
              <a:defRPr/>
            </a:lvl8pPr>
            <a:lvl9pPr lvl="8" rtl="0">
              <a:spcBef>
                <a:spcPts val="0"/>
              </a:spcBef>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Quote">
    <p:spTree>
      <p:nvGrpSpPr>
        <p:cNvPr id="1" name="Shape 26"/>
        <p:cNvGrpSpPr/>
        <p:nvPr/>
      </p:nvGrpSpPr>
      <p:grpSpPr>
        <a:xfrm>
          <a:off x="0" y="0"/>
          <a:ext cx="0" cy="0"/>
          <a:chOff x="0" y="0"/>
          <a:chExt cx="0" cy="0"/>
        </a:xfrm>
      </p:grpSpPr>
      <p:sp>
        <p:nvSpPr>
          <p:cNvPr id="27" name="Shape 27"/>
          <p:cNvSpPr/>
          <p:nvPr/>
        </p:nvSpPr>
        <p:spPr>
          <a:xfrm rot="5400000" flipH="1">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28" name="Shape 28"/>
          <p:cNvSpPr/>
          <p:nvPr/>
        </p:nvSpPr>
        <p:spPr>
          <a:xfrm>
            <a:off x="-7125" y="1271275"/>
            <a:ext cx="9151200" cy="38721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29" name="Shape 29"/>
          <p:cNvSpPr txBox="1">
            <a:spLocks noGrp="1"/>
          </p:cNvSpPr>
          <p:nvPr>
            <p:ph type="body" idx="1"/>
          </p:nvPr>
        </p:nvSpPr>
        <p:spPr>
          <a:xfrm>
            <a:off x="1847275" y="1704600"/>
            <a:ext cx="5449500" cy="2714700"/>
          </a:xfrm>
          <a:prstGeom prst="rect">
            <a:avLst/>
          </a:prstGeom>
        </p:spPr>
        <p:txBody>
          <a:bodyPr wrap="square" lIns="91425" tIns="91425" rIns="91425" bIns="91425" anchor="t" anchorCtr="0"/>
          <a:lstStyle>
            <a:lvl1pPr lvl="0" algn="ctr" rtl="0">
              <a:spcBef>
                <a:spcPts val="0"/>
              </a:spcBef>
              <a:buSzPts val="2400"/>
              <a:buFont typeface="Georgia"/>
              <a:buChar char="▪"/>
              <a:defRPr sz="2400" i="1">
                <a:latin typeface="Georgia"/>
                <a:ea typeface="Georgia"/>
                <a:cs typeface="Georgia"/>
                <a:sym typeface="Georgia"/>
              </a:defRPr>
            </a:lvl1pPr>
            <a:lvl2pPr lvl="1" algn="ctr" rtl="0">
              <a:spcBef>
                <a:spcPts val="0"/>
              </a:spcBef>
              <a:buSzPts val="2400"/>
              <a:buFont typeface="Georgia"/>
              <a:buChar char="-"/>
              <a:defRPr sz="2400" i="1">
                <a:latin typeface="Georgia"/>
                <a:ea typeface="Georgia"/>
                <a:cs typeface="Georgia"/>
                <a:sym typeface="Georgia"/>
              </a:defRPr>
            </a:lvl2pPr>
            <a:lvl3pPr lvl="2" algn="ctr" rtl="0">
              <a:spcBef>
                <a:spcPts val="0"/>
              </a:spcBef>
              <a:buSzPts val="2400"/>
              <a:buFont typeface="Georgia"/>
              <a:buChar char="-"/>
              <a:defRPr sz="2400" i="1">
                <a:latin typeface="Georgia"/>
                <a:ea typeface="Georgia"/>
                <a:cs typeface="Georgia"/>
                <a:sym typeface="Georgia"/>
              </a:defRPr>
            </a:lvl3pPr>
            <a:lvl4pPr lvl="3" algn="ctr" rtl="0">
              <a:spcBef>
                <a:spcPts val="0"/>
              </a:spcBef>
              <a:buSzPts val="2400"/>
              <a:buFont typeface="Georgia"/>
              <a:buChar char="-"/>
              <a:defRPr sz="2400" i="1">
                <a:latin typeface="Georgia"/>
                <a:ea typeface="Georgia"/>
                <a:cs typeface="Georgia"/>
                <a:sym typeface="Georgia"/>
              </a:defRPr>
            </a:lvl4pPr>
            <a:lvl5pPr lvl="4" algn="ctr" rtl="0">
              <a:spcBef>
                <a:spcPts val="0"/>
              </a:spcBef>
              <a:buSzPts val="2400"/>
              <a:buFont typeface="Georgia"/>
              <a:buChar char="-"/>
              <a:defRPr sz="2400" i="1">
                <a:latin typeface="Georgia"/>
                <a:ea typeface="Georgia"/>
                <a:cs typeface="Georgia"/>
                <a:sym typeface="Georgia"/>
              </a:defRPr>
            </a:lvl5pPr>
            <a:lvl6pPr lvl="5" algn="ctr" rtl="0">
              <a:spcBef>
                <a:spcPts val="0"/>
              </a:spcBef>
              <a:buSzPts val="2400"/>
              <a:buFont typeface="Georgia"/>
              <a:buChar char="-"/>
              <a:defRPr sz="2400" i="1">
                <a:latin typeface="Georgia"/>
                <a:ea typeface="Georgia"/>
                <a:cs typeface="Georgia"/>
                <a:sym typeface="Georgia"/>
              </a:defRPr>
            </a:lvl6pPr>
            <a:lvl7pPr lvl="6" algn="ctr" rtl="0">
              <a:spcBef>
                <a:spcPts val="0"/>
              </a:spcBef>
              <a:buSzPts val="2400"/>
              <a:buFont typeface="Georgia"/>
              <a:buChar char="-"/>
              <a:defRPr sz="2400" i="1">
                <a:latin typeface="Georgia"/>
                <a:ea typeface="Georgia"/>
                <a:cs typeface="Georgia"/>
                <a:sym typeface="Georgia"/>
              </a:defRPr>
            </a:lvl7pPr>
            <a:lvl8pPr lvl="7" algn="ctr" rtl="0">
              <a:spcBef>
                <a:spcPts val="0"/>
              </a:spcBef>
              <a:buSzPts val="2400"/>
              <a:buFont typeface="Georgia"/>
              <a:buChar char="-"/>
              <a:defRPr sz="2400" i="1">
                <a:latin typeface="Georgia"/>
                <a:ea typeface="Georgia"/>
                <a:cs typeface="Georgia"/>
                <a:sym typeface="Georgia"/>
              </a:defRPr>
            </a:lvl8pPr>
            <a:lvl9pPr lvl="8" algn="ctr">
              <a:spcBef>
                <a:spcPts val="0"/>
              </a:spcBef>
              <a:buSzPts val="2400"/>
              <a:buFont typeface="Georgia"/>
              <a:buChar char="-"/>
              <a:defRPr sz="2400" i="1">
                <a:latin typeface="Georgia"/>
                <a:ea typeface="Georgia"/>
                <a:cs typeface="Georgia"/>
                <a:sym typeface="Georgia"/>
              </a:defRPr>
            </a:lvl9pPr>
          </a:lstStyle>
          <a:p>
            <a:endParaRPr/>
          </a:p>
        </p:txBody>
      </p:sp>
      <p:sp>
        <p:nvSpPr>
          <p:cNvPr id="30" name="Shape 30"/>
          <p:cNvSpPr txBox="1"/>
          <p:nvPr/>
        </p:nvSpPr>
        <p:spPr>
          <a:xfrm>
            <a:off x="3593400" y="227724"/>
            <a:ext cx="1957200" cy="653700"/>
          </a:xfrm>
          <a:prstGeom prst="rect">
            <a:avLst/>
          </a:prstGeom>
          <a:noFill/>
          <a:ln>
            <a:noFill/>
          </a:ln>
        </p:spPr>
        <p:txBody>
          <a:bodyPr wrap="square" lIns="91425" tIns="91425" rIns="91425" bIns="91425" anchor="t" anchorCtr="0">
            <a:noAutofit/>
          </a:bodyPr>
          <a:lstStyle/>
          <a:p>
            <a:pPr lvl="0" algn="ctr">
              <a:spcBef>
                <a:spcPts val="0"/>
              </a:spcBef>
              <a:buNone/>
            </a:pPr>
            <a:r>
              <a:rPr lang="en" sz="7200">
                <a:solidFill>
                  <a:srgbClr val="FFFFFF"/>
                </a:solidFill>
                <a:latin typeface="Nunito Sans"/>
                <a:ea typeface="Nunito Sans"/>
                <a:cs typeface="Nunito Sans"/>
                <a:sym typeface="Nunito Sans"/>
              </a:rPr>
              <a:t>“</a:t>
            </a:r>
          </a:p>
        </p:txBody>
      </p:sp>
      <p:sp>
        <p:nvSpPr>
          <p:cNvPr id="31" name="Shape 31"/>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32"/>
        <p:cNvGrpSpPr/>
        <p:nvPr/>
      </p:nvGrpSpPr>
      <p:grpSpPr>
        <a:xfrm>
          <a:off x="0" y="0"/>
          <a:ext cx="0" cy="0"/>
          <a:chOff x="0" y="0"/>
          <a:chExt cx="0" cy="0"/>
        </a:xfrm>
      </p:grpSpPr>
      <p:sp>
        <p:nvSpPr>
          <p:cNvPr id="33" name="Shape 3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34" name="Shape 34"/>
          <p:cNvSpPr/>
          <p:nvPr/>
        </p:nvSpPr>
        <p:spPr>
          <a:xfrm>
            <a:off x="2585475" y="0"/>
            <a:ext cx="6558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35" name="Shape 35"/>
          <p:cNvSpPr txBox="1">
            <a:spLocks noGrp="1"/>
          </p:cNvSpPr>
          <p:nvPr>
            <p:ph type="title"/>
          </p:nvPr>
        </p:nvSpPr>
        <p:spPr>
          <a:xfrm>
            <a:off x="234450" y="575500"/>
            <a:ext cx="2046300" cy="3981000"/>
          </a:xfrm>
          <a:prstGeom prst="rect">
            <a:avLst/>
          </a:prstGeom>
        </p:spPr>
        <p:txBody>
          <a:bodyPr wrap="square" lIns="91425" tIns="91425" rIns="91425" bIns="91425" anchor="t" anchorCtr="0"/>
          <a:lstStyle>
            <a:lvl1pPr lvl="0">
              <a:spcBef>
                <a:spcPts val="0"/>
              </a:spcBef>
              <a:buSzPts val="2400"/>
              <a:buNone/>
              <a:defRPr/>
            </a:lvl1pPr>
            <a:lvl2pPr lvl="1">
              <a:spcBef>
                <a:spcPts val="0"/>
              </a:spcBef>
              <a:buSzPts val="2400"/>
              <a:buNone/>
              <a:defRPr/>
            </a:lvl2pPr>
            <a:lvl3pPr lvl="2">
              <a:spcBef>
                <a:spcPts val="0"/>
              </a:spcBef>
              <a:buSzPts val="2400"/>
              <a:buNone/>
              <a:defRPr/>
            </a:lvl3pPr>
            <a:lvl4pPr lvl="3">
              <a:spcBef>
                <a:spcPts val="0"/>
              </a:spcBef>
              <a:buSzPts val="2400"/>
              <a:buNone/>
              <a:defRPr/>
            </a:lvl4pPr>
            <a:lvl5pPr lvl="4">
              <a:spcBef>
                <a:spcPts val="0"/>
              </a:spcBef>
              <a:buSzPts val="2400"/>
              <a:buNone/>
              <a:defRPr/>
            </a:lvl5pPr>
            <a:lvl6pPr lvl="5">
              <a:spcBef>
                <a:spcPts val="0"/>
              </a:spcBef>
              <a:buSzPts val="2400"/>
              <a:buNone/>
              <a:defRPr/>
            </a:lvl6pPr>
            <a:lvl7pPr lvl="6">
              <a:spcBef>
                <a:spcPts val="0"/>
              </a:spcBef>
              <a:buSzPts val="2400"/>
              <a:buNone/>
              <a:defRPr/>
            </a:lvl7pPr>
            <a:lvl8pPr lvl="7">
              <a:spcBef>
                <a:spcPts val="0"/>
              </a:spcBef>
              <a:buSzPts val="2400"/>
              <a:buNone/>
              <a:defRPr/>
            </a:lvl8pPr>
            <a:lvl9pPr lvl="8">
              <a:spcBef>
                <a:spcPts val="0"/>
              </a:spcBef>
              <a:buSzPts val="2400"/>
              <a:buNone/>
              <a:defRPr/>
            </a:lvl9pPr>
          </a:lstStyle>
          <a:p>
            <a:endParaRPr/>
          </a:p>
        </p:txBody>
      </p:sp>
      <p:sp>
        <p:nvSpPr>
          <p:cNvPr id="36" name="Shape 36"/>
          <p:cNvSpPr txBox="1">
            <a:spLocks noGrp="1"/>
          </p:cNvSpPr>
          <p:nvPr>
            <p:ph type="body" idx="1"/>
          </p:nvPr>
        </p:nvSpPr>
        <p:spPr>
          <a:xfrm>
            <a:off x="3090625" y="575500"/>
            <a:ext cx="5596200" cy="3981000"/>
          </a:xfrm>
          <a:prstGeom prst="rect">
            <a:avLst/>
          </a:prstGeom>
        </p:spPr>
        <p:txBody>
          <a:bodyPr wrap="square" lIns="91425" tIns="91425" rIns="91425" bIns="91425" anchor="t" anchorCtr="0"/>
          <a:lstStyle>
            <a:lvl1pPr lvl="0">
              <a:spcBef>
                <a:spcPts val="0"/>
              </a:spcBef>
              <a:buSzPts val="1400"/>
              <a:buChar char="▪"/>
              <a:defRPr/>
            </a:lvl1pPr>
            <a:lvl2pPr lvl="1">
              <a:spcBef>
                <a:spcPts val="0"/>
              </a:spcBef>
              <a:buSzPts val="1400"/>
              <a:buChar char="-"/>
              <a:defRPr/>
            </a:lvl2pPr>
            <a:lvl3pPr lvl="2">
              <a:spcBef>
                <a:spcPts val="0"/>
              </a:spcBef>
              <a:buSzPts val="1400"/>
              <a:buChar char="-"/>
              <a:defRPr/>
            </a:lvl3pPr>
            <a:lvl4pPr lvl="3">
              <a:spcBef>
                <a:spcPts val="0"/>
              </a:spcBef>
              <a:buSzPts val="1400"/>
              <a:buChar char="-"/>
              <a:defRPr/>
            </a:lvl4pPr>
            <a:lvl5pPr lvl="4">
              <a:spcBef>
                <a:spcPts val="0"/>
              </a:spcBef>
              <a:buSzPts val="1400"/>
              <a:buChar char="-"/>
              <a:defRPr/>
            </a:lvl5pPr>
            <a:lvl6pPr lvl="5">
              <a:spcBef>
                <a:spcPts val="0"/>
              </a:spcBef>
              <a:buSzPts val="1400"/>
              <a:buChar char="-"/>
              <a:defRPr/>
            </a:lvl6pPr>
            <a:lvl7pPr lvl="6">
              <a:spcBef>
                <a:spcPts val="0"/>
              </a:spcBef>
              <a:buSzPts val="1400"/>
              <a:buChar char="-"/>
              <a:defRPr/>
            </a:lvl7pPr>
            <a:lvl8pPr lvl="7">
              <a:spcBef>
                <a:spcPts val="0"/>
              </a:spcBef>
              <a:buSzPts val="1400"/>
              <a:buChar char="-"/>
              <a:defRPr/>
            </a:lvl8pPr>
            <a:lvl9pPr lvl="8">
              <a:spcBef>
                <a:spcPts val="0"/>
              </a:spcBef>
              <a:buSzPts val="1400"/>
              <a:buChar char="-"/>
              <a:defRPr/>
            </a:lvl9pPr>
          </a:lstStyle>
          <a:p>
            <a:endParaRPr/>
          </a:p>
        </p:txBody>
      </p:sp>
      <p:sp>
        <p:nvSpPr>
          <p:cNvPr id="37" name="Shape 37"/>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1 column with intro text">
    <p:spTree>
      <p:nvGrpSpPr>
        <p:cNvPr id="1" name="Shape 38"/>
        <p:cNvGrpSpPr/>
        <p:nvPr/>
      </p:nvGrpSpPr>
      <p:grpSpPr>
        <a:xfrm>
          <a:off x="0" y="0"/>
          <a:ext cx="0" cy="0"/>
          <a:chOff x="0" y="0"/>
          <a:chExt cx="0" cy="0"/>
        </a:xfrm>
      </p:grpSpPr>
      <p:sp>
        <p:nvSpPr>
          <p:cNvPr id="39" name="Shape 39"/>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40" name="Shape 40"/>
          <p:cNvSpPr/>
          <p:nvPr/>
        </p:nvSpPr>
        <p:spPr>
          <a:xfrm>
            <a:off x="2585475" y="0"/>
            <a:ext cx="6558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41" name="Shape 41"/>
          <p:cNvSpPr txBox="1">
            <a:spLocks noGrp="1"/>
          </p:cNvSpPr>
          <p:nvPr>
            <p:ph type="title"/>
          </p:nvPr>
        </p:nvSpPr>
        <p:spPr>
          <a:xfrm>
            <a:off x="234450" y="575500"/>
            <a:ext cx="2046300" cy="3981000"/>
          </a:xfrm>
          <a:prstGeom prst="rect">
            <a:avLst/>
          </a:prstGeom>
        </p:spPr>
        <p:txBody>
          <a:bodyPr wrap="square" lIns="91425" tIns="91425" rIns="91425" bIns="91425" anchor="t" anchorCtr="0"/>
          <a:lstStyle>
            <a:lvl1pPr lvl="0" rtl="0">
              <a:spcBef>
                <a:spcPts val="0"/>
              </a:spcBef>
              <a:buSzPts val="2400"/>
              <a:buNone/>
              <a:defRPr/>
            </a:lvl1pPr>
            <a:lvl2pPr lvl="1" rtl="0">
              <a:spcBef>
                <a:spcPts val="0"/>
              </a:spcBef>
              <a:buSzPts val="2400"/>
              <a:buNone/>
              <a:defRPr/>
            </a:lvl2pPr>
            <a:lvl3pPr lvl="2" rtl="0">
              <a:spcBef>
                <a:spcPts val="0"/>
              </a:spcBef>
              <a:buSzPts val="2400"/>
              <a:buNone/>
              <a:defRPr/>
            </a:lvl3pPr>
            <a:lvl4pPr lvl="3" rtl="0">
              <a:spcBef>
                <a:spcPts val="0"/>
              </a:spcBef>
              <a:buSzPts val="2400"/>
              <a:buNone/>
              <a:defRPr/>
            </a:lvl4pPr>
            <a:lvl5pPr lvl="4" rtl="0">
              <a:spcBef>
                <a:spcPts val="0"/>
              </a:spcBef>
              <a:buSzPts val="2400"/>
              <a:buNone/>
              <a:defRPr/>
            </a:lvl5pPr>
            <a:lvl6pPr lvl="5" rtl="0">
              <a:spcBef>
                <a:spcPts val="0"/>
              </a:spcBef>
              <a:buSzPts val="2400"/>
              <a:buNone/>
              <a:defRPr/>
            </a:lvl6pPr>
            <a:lvl7pPr lvl="6" rtl="0">
              <a:spcBef>
                <a:spcPts val="0"/>
              </a:spcBef>
              <a:buSzPts val="2400"/>
              <a:buNone/>
              <a:defRPr/>
            </a:lvl7pPr>
            <a:lvl8pPr lvl="7" rtl="0">
              <a:spcBef>
                <a:spcPts val="0"/>
              </a:spcBef>
              <a:buSzPts val="2400"/>
              <a:buNone/>
              <a:defRPr/>
            </a:lvl8pPr>
            <a:lvl9pPr lvl="8" rtl="0">
              <a:spcBef>
                <a:spcPts val="0"/>
              </a:spcBef>
              <a:buSzPts val="2400"/>
              <a:buNone/>
              <a:defRPr/>
            </a:lvl9pPr>
          </a:lstStyle>
          <a:p>
            <a:endParaRPr/>
          </a:p>
        </p:txBody>
      </p:sp>
      <p:sp>
        <p:nvSpPr>
          <p:cNvPr id="42" name="Shape 42"/>
          <p:cNvSpPr txBox="1">
            <a:spLocks noGrp="1"/>
          </p:cNvSpPr>
          <p:nvPr>
            <p:ph type="body" idx="1"/>
          </p:nvPr>
        </p:nvSpPr>
        <p:spPr>
          <a:xfrm>
            <a:off x="3090625" y="575500"/>
            <a:ext cx="5596200" cy="1207800"/>
          </a:xfrm>
          <a:prstGeom prst="rect">
            <a:avLst/>
          </a:prstGeom>
        </p:spPr>
        <p:txBody>
          <a:bodyPr wrap="square" lIns="91425" tIns="91425" rIns="91425" bIns="91425" anchor="t" anchorCtr="0"/>
          <a:lstStyle>
            <a:lvl1pPr lvl="0" rtl="0">
              <a:spcBef>
                <a:spcPts val="0"/>
              </a:spcBef>
              <a:buClr>
                <a:srgbClr val="F67031"/>
              </a:buClr>
              <a:buSzPts val="1600"/>
              <a:buFont typeface="Georgia"/>
              <a:buChar char="▪"/>
              <a:defRPr sz="1600" i="1">
                <a:solidFill>
                  <a:srgbClr val="F67031"/>
                </a:solidFill>
                <a:latin typeface="Georgia"/>
                <a:ea typeface="Georgia"/>
                <a:cs typeface="Georgia"/>
                <a:sym typeface="Georgia"/>
              </a:defRPr>
            </a:lvl1pPr>
            <a:lvl2pPr lvl="1" rtl="0">
              <a:spcBef>
                <a:spcPts val="0"/>
              </a:spcBef>
              <a:buClr>
                <a:srgbClr val="F67031"/>
              </a:buClr>
              <a:buSzPts val="1600"/>
              <a:buFont typeface="Georgia"/>
              <a:buChar char="-"/>
              <a:defRPr sz="1600" i="1">
                <a:solidFill>
                  <a:srgbClr val="F67031"/>
                </a:solidFill>
                <a:latin typeface="Georgia"/>
                <a:ea typeface="Georgia"/>
                <a:cs typeface="Georgia"/>
                <a:sym typeface="Georgia"/>
              </a:defRPr>
            </a:lvl2pPr>
            <a:lvl3pPr lvl="2" rtl="0">
              <a:spcBef>
                <a:spcPts val="0"/>
              </a:spcBef>
              <a:buClr>
                <a:srgbClr val="F67031"/>
              </a:buClr>
              <a:buSzPts val="1600"/>
              <a:buFont typeface="Georgia"/>
              <a:buChar char="-"/>
              <a:defRPr sz="1600" i="1">
                <a:solidFill>
                  <a:srgbClr val="F67031"/>
                </a:solidFill>
                <a:latin typeface="Georgia"/>
                <a:ea typeface="Georgia"/>
                <a:cs typeface="Georgia"/>
                <a:sym typeface="Georgia"/>
              </a:defRPr>
            </a:lvl3pPr>
            <a:lvl4pPr lvl="3" rtl="0">
              <a:spcBef>
                <a:spcPts val="0"/>
              </a:spcBef>
              <a:buClr>
                <a:srgbClr val="F67031"/>
              </a:buClr>
              <a:buSzPts val="1600"/>
              <a:buFont typeface="Georgia"/>
              <a:buChar char="-"/>
              <a:defRPr sz="1600" i="1">
                <a:solidFill>
                  <a:srgbClr val="F67031"/>
                </a:solidFill>
                <a:latin typeface="Georgia"/>
                <a:ea typeface="Georgia"/>
                <a:cs typeface="Georgia"/>
                <a:sym typeface="Georgia"/>
              </a:defRPr>
            </a:lvl4pPr>
            <a:lvl5pPr lvl="4" rtl="0">
              <a:spcBef>
                <a:spcPts val="0"/>
              </a:spcBef>
              <a:buClr>
                <a:srgbClr val="F67031"/>
              </a:buClr>
              <a:buSzPts val="1600"/>
              <a:buFont typeface="Georgia"/>
              <a:buChar char="-"/>
              <a:defRPr sz="1600" i="1">
                <a:solidFill>
                  <a:srgbClr val="F67031"/>
                </a:solidFill>
                <a:latin typeface="Georgia"/>
                <a:ea typeface="Georgia"/>
                <a:cs typeface="Georgia"/>
                <a:sym typeface="Georgia"/>
              </a:defRPr>
            </a:lvl5pPr>
            <a:lvl6pPr lvl="5" rtl="0">
              <a:spcBef>
                <a:spcPts val="0"/>
              </a:spcBef>
              <a:buClr>
                <a:srgbClr val="F67031"/>
              </a:buClr>
              <a:buSzPts val="1600"/>
              <a:buFont typeface="Georgia"/>
              <a:buChar char="-"/>
              <a:defRPr sz="1600" i="1">
                <a:solidFill>
                  <a:srgbClr val="F67031"/>
                </a:solidFill>
                <a:latin typeface="Georgia"/>
                <a:ea typeface="Georgia"/>
                <a:cs typeface="Georgia"/>
                <a:sym typeface="Georgia"/>
              </a:defRPr>
            </a:lvl6pPr>
            <a:lvl7pPr lvl="6" rtl="0">
              <a:spcBef>
                <a:spcPts val="0"/>
              </a:spcBef>
              <a:buClr>
                <a:srgbClr val="F67031"/>
              </a:buClr>
              <a:buSzPts val="1600"/>
              <a:buFont typeface="Georgia"/>
              <a:buChar char="-"/>
              <a:defRPr sz="1600" i="1">
                <a:solidFill>
                  <a:srgbClr val="F67031"/>
                </a:solidFill>
                <a:latin typeface="Georgia"/>
                <a:ea typeface="Georgia"/>
                <a:cs typeface="Georgia"/>
                <a:sym typeface="Georgia"/>
              </a:defRPr>
            </a:lvl7pPr>
            <a:lvl8pPr lvl="7" rtl="0">
              <a:spcBef>
                <a:spcPts val="0"/>
              </a:spcBef>
              <a:buClr>
                <a:srgbClr val="F67031"/>
              </a:buClr>
              <a:buSzPts val="1600"/>
              <a:buFont typeface="Georgia"/>
              <a:buChar char="-"/>
              <a:defRPr sz="1600" i="1">
                <a:solidFill>
                  <a:srgbClr val="F67031"/>
                </a:solidFill>
                <a:latin typeface="Georgia"/>
                <a:ea typeface="Georgia"/>
                <a:cs typeface="Georgia"/>
                <a:sym typeface="Georgia"/>
              </a:defRPr>
            </a:lvl8pPr>
            <a:lvl9pPr lvl="8" rtl="0">
              <a:spcBef>
                <a:spcPts val="0"/>
              </a:spcBef>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43" name="Shape 43"/>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44" name="Shape 44"/>
          <p:cNvSpPr txBox="1">
            <a:spLocks noGrp="1"/>
          </p:cNvSpPr>
          <p:nvPr>
            <p:ph type="body" idx="2"/>
          </p:nvPr>
        </p:nvSpPr>
        <p:spPr>
          <a:xfrm>
            <a:off x="3090625" y="2004313"/>
            <a:ext cx="5596200" cy="2552100"/>
          </a:xfrm>
          <a:prstGeom prst="rect">
            <a:avLst/>
          </a:prstGeom>
        </p:spPr>
        <p:txBody>
          <a:bodyPr wrap="square" lIns="91425" tIns="91425" rIns="91425" bIns="91425" anchor="t" anchorCtr="0"/>
          <a:lstStyle>
            <a:lvl1pPr lvl="0" rtl="0">
              <a:spcBef>
                <a:spcPts val="0"/>
              </a:spcBef>
              <a:buSzPts val="1400"/>
              <a:buChar char="▪"/>
              <a:defRPr/>
            </a:lvl1pPr>
            <a:lvl2pPr lvl="1" rtl="0">
              <a:spcBef>
                <a:spcPts val="0"/>
              </a:spcBef>
              <a:buSzPts val="1400"/>
              <a:buChar char="-"/>
              <a:defRPr/>
            </a:lvl2pPr>
            <a:lvl3pPr lvl="2" rtl="0">
              <a:spcBef>
                <a:spcPts val="0"/>
              </a:spcBef>
              <a:buSzPts val="1400"/>
              <a:buChar char="-"/>
              <a:defRPr/>
            </a:lvl3pPr>
            <a:lvl4pPr lvl="3" rtl="0">
              <a:spcBef>
                <a:spcPts val="0"/>
              </a:spcBef>
              <a:buSzPts val="1400"/>
              <a:buChar char="-"/>
              <a:defRPr/>
            </a:lvl4pPr>
            <a:lvl5pPr lvl="4" rtl="0">
              <a:spcBef>
                <a:spcPts val="0"/>
              </a:spcBef>
              <a:buSzPts val="1400"/>
              <a:buChar char="-"/>
              <a:defRPr/>
            </a:lvl5pPr>
            <a:lvl6pPr lvl="5" rtl="0">
              <a:spcBef>
                <a:spcPts val="0"/>
              </a:spcBef>
              <a:buSzPts val="1400"/>
              <a:buChar char="-"/>
              <a:defRPr/>
            </a:lvl6pPr>
            <a:lvl7pPr lvl="6" rtl="0">
              <a:spcBef>
                <a:spcPts val="0"/>
              </a:spcBef>
              <a:buSzPts val="1400"/>
              <a:buChar char="-"/>
              <a:defRPr/>
            </a:lvl7pPr>
            <a:lvl8pPr lvl="7" rtl="0">
              <a:spcBef>
                <a:spcPts val="0"/>
              </a:spcBef>
              <a:buSzPts val="1400"/>
              <a:buChar char="-"/>
              <a:defRPr/>
            </a:lvl8pPr>
            <a:lvl9pPr lvl="8" rtl="0">
              <a:spcBef>
                <a:spcPts val="0"/>
              </a:spcBef>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2 columns with intro text">
    <p:spTree>
      <p:nvGrpSpPr>
        <p:cNvPr id="1" name="Shape 45"/>
        <p:cNvGrpSpPr/>
        <p:nvPr/>
      </p:nvGrpSpPr>
      <p:grpSpPr>
        <a:xfrm>
          <a:off x="0" y="0"/>
          <a:ext cx="0" cy="0"/>
          <a:chOff x="0" y="0"/>
          <a:chExt cx="0" cy="0"/>
        </a:xfrm>
      </p:grpSpPr>
      <p:sp>
        <p:nvSpPr>
          <p:cNvPr id="46" name="Shape 4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47" name="Shape 47"/>
          <p:cNvSpPr/>
          <p:nvPr/>
        </p:nvSpPr>
        <p:spPr>
          <a:xfrm>
            <a:off x="2585475" y="0"/>
            <a:ext cx="6558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48" name="Shape 48"/>
          <p:cNvSpPr txBox="1">
            <a:spLocks noGrp="1"/>
          </p:cNvSpPr>
          <p:nvPr>
            <p:ph type="title"/>
          </p:nvPr>
        </p:nvSpPr>
        <p:spPr>
          <a:xfrm>
            <a:off x="234450" y="575500"/>
            <a:ext cx="2046300" cy="3981000"/>
          </a:xfrm>
          <a:prstGeom prst="rect">
            <a:avLst/>
          </a:prstGeom>
        </p:spPr>
        <p:txBody>
          <a:bodyPr wrap="square" lIns="91425" tIns="91425" rIns="91425" bIns="91425" anchor="t" anchorCtr="0"/>
          <a:lstStyle>
            <a:lvl1pPr lvl="0" rtl="0">
              <a:spcBef>
                <a:spcPts val="0"/>
              </a:spcBef>
              <a:buSzPts val="2400"/>
              <a:buNone/>
              <a:defRPr/>
            </a:lvl1pPr>
            <a:lvl2pPr lvl="1" rtl="0">
              <a:spcBef>
                <a:spcPts val="0"/>
              </a:spcBef>
              <a:buSzPts val="2400"/>
              <a:buNone/>
              <a:defRPr/>
            </a:lvl2pPr>
            <a:lvl3pPr lvl="2" rtl="0">
              <a:spcBef>
                <a:spcPts val="0"/>
              </a:spcBef>
              <a:buSzPts val="2400"/>
              <a:buNone/>
              <a:defRPr/>
            </a:lvl3pPr>
            <a:lvl4pPr lvl="3" rtl="0">
              <a:spcBef>
                <a:spcPts val="0"/>
              </a:spcBef>
              <a:buSzPts val="2400"/>
              <a:buNone/>
              <a:defRPr/>
            </a:lvl4pPr>
            <a:lvl5pPr lvl="4" rtl="0">
              <a:spcBef>
                <a:spcPts val="0"/>
              </a:spcBef>
              <a:buSzPts val="2400"/>
              <a:buNone/>
              <a:defRPr/>
            </a:lvl5pPr>
            <a:lvl6pPr lvl="5" rtl="0">
              <a:spcBef>
                <a:spcPts val="0"/>
              </a:spcBef>
              <a:buSzPts val="2400"/>
              <a:buNone/>
              <a:defRPr/>
            </a:lvl6pPr>
            <a:lvl7pPr lvl="6" rtl="0">
              <a:spcBef>
                <a:spcPts val="0"/>
              </a:spcBef>
              <a:buSzPts val="2400"/>
              <a:buNone/>
              <a:defRPr/>
            </a:lvl7pPr>
            <a:lvl8pPr lvl="7" rtl="0">
              <a:spcBef>
                <a:spcPts val="0"/>
              </a:spcBef>
              <a:buSzPts val="2400"/>
              <a:buNone/>
              <a:defRPr/>
            </a:lvl8pPr>
            <a:lvl9pPr lvl="8" rtl="0">
              <a:spcBef>
                <a:spcPts val="0"/>
              </a:spcBef>
              <a:buSzPts val="2400"/>
              <a:buNone/>
              <a:defRPr/>
            </a:lvl9pPr>
          </a:lstStyle>
          <a:p>
            <a:endParaRPr/>
          </a:p>
        </p:txBody>
      </p:sp>
      <p:sp>
        <p:nvSpPr>
          <p:cNvPr id="49" name="Shape 49"/>
          <p:cNvSpPr txBox="1">
            <a:spLocks noGrp="1"/>
          </p:cNvSpPr>
          <p:nvPr>
            <p:ph type="body" idx="1"/>
          </p:nvPr>
        </p:nvSpPr>
        <p:spPr>
          <a:xfrm>
            <a:off x="3090625" y="575500"/>
            <a:ext cx="5596200" cy="1207800"/>
          </a:xfrm>
          <a:prstGeom prst="rect">
            <a:avLst/>
          </a:prstGeom>
        </p:spPr>
        <p:txBody>
          <a:bodyPr wrap="square" lIns="91425" tIns="91425" rIns="91425" bIns="91425" anchor="t" anchorCtr="0"/>
          <a:lstStyle>
            <a:lvl1pPr lvl="0" rtl="0">
              <a:spcBef>
                <a:spcPts val="0"/>
              </a:spcBef>
              <a:buClr>
                <a:srgbClr val="F67031"/>
              </a:buClr>
              <a:buSzPts val="1600"/>
              <a:buFont typeface="Georgia"/>
              <a:buChar char="▪"/>
              <a:defRPr sz="1600" i="1">
                <a:solidFill>
                  <a:srgbClr val="F67031"/>
                </a:solidFill>
                <a:latin typeface="Georgia"/>
                <a:ea typeface="Georgia"/>
                <a:cs typeface="Georgia"/>
                <a:sym typeface="Georgia"/>
              </a:defRPr>
            </a:lvl1pPr>
            <a:lvl2pPr lvl="1" rtl="0">
              <a:spcBef>
                <a:spcPts val="0"/>
              </a:spcBef>
              <a:buClr>
                <a:srgbClr val="F67031"/>
              </a:buClr>
              <a:buSzPts val="1600"/>
              <a:buFont typeface="Georgia"/>
              <a:buChar char="-"/>
              <a:defRPr sz="1600" i="1">
                <a:solidFill>
                  <a:srgbClr val="F67031"/>
                </a:solidFill>
                <a:latin typeface="Georgia"/>
                <a:ea typeface="Georgia"/>
                <a:cs typeface="Georgia"/>
                <a:sym typeface="Georgia"/>
              </a:defRPr>
            </a:lvl2pPr>
            <a:lvl3pPr lvl="2" rtl="0">
              <a:spcBef>
                <a:spcPts val="0"/>
              </a:spcBef>
              <a:buClr>
                <a:srgbClr val="F67031"/>
              </a:buClr>
              <a:buSzPts val="1600"/>
              <a:buFont typeface="Georgia"/>
              <a:buChar char="-"/>
              <a:defRPr sz="1600" i="1">
                <a:solidFill>
                  <a:srgbClr val="F67031"/>
                </a:solidFill>
                <a:latin typeface="Georgia"/>
                <a:ea typeface="Georgia"/>
                <a:cs typeface="Georgia"/>
                <a:sym typeface="Georgia"/>
              </a:defRPr>
            </a:lvl3pPr>
            <a:lvl4pPr lvl="3" rtl="0">
              <a:spcBef>
                <a:spcPts val="0"/>
              </a:spcBef>
              <a:buClr>
                <a:srgbClr val="F67031"/>
              </a:buClr>
              <a:buSzPts val="1600"/>
              <a:buFont typeface="Georgia"/>
              <a:buChar char="-"/>
              <a:defRPr sz="1600" i="1">
                <a:solidFill>
                  <a:srgbClr val="F67031"/>
                </a:solidFill>
                <a:latin typeface="Georgia"/>
                <a:ea typeface="Georgia"/>
                <a:cs typeface="Georgia"/>
                <a:sym typeface="Georgia"/>
              </a:defRPr>
            </a:lvl4pPr>
            <a:lvl5pPr lvl="4" rtl="0">
              <a:spcBef>
                <a:spcPts val="0"/>
              </a:spcBef>
              <a:buClr>
                <a:srgbClr val="F67031"/>
              </a:buClr>
              <a:buSzPts val="1600"/>
              <a:buFont typeface="Georgia"/>
              <a:buChar char="-"/>
              <a:defRPr sz="1600" i="1">
                <a:solidFill>
                  <a:srgbClr val="F67031"/>
                </a:solidFill>
                <a:latin typeface="Georgia"/>
                <a:ea typeface="Georgia"/>
                <a:cs typeface="Georgia"/>
                <a:sym typeface="Georgia"/>
              </a:defRPr>
            </a:lvl5pPr>
            <a:lvl6pPr lvl="5" rtl="0">
              <a:spcBef>
                <a:spcPts val="0"/>
              </a:spcBef>
              <a:buClr>
                <a:srgbClr val="F67031"/>
              </a:buClr>
              <a:buSzPts val="1600"/>
              <a:buFont typeface="Georgia"/>
              <a:buChar char="-"/>
              <a:defRPr sz="1600" i="1">
                <a:solidFill>
                  <a:srgbClr val="F67031"/>
                </a:solidFill>
                <a:latin typeface="Georgia"/>
                <a:ea typeface="Georgia"/>
                <a:cs typeface="Georgia"/>
                <a:sym typeface="Georgia"/>
              </a:defRPr>
            </a:lvl6pPr>
            <a:lvl7pPr lvl="6" rtl="0">
              <a:spcBef>
                <a:spcPts val="0"/>
              </a:spcBef>
              <a:buClr>
                <a:srgbClr val="F67031"/>
              </a:buClr>
              <a:buSzPts val="1600"/>
              <a:buFont typeface="Georgia"/>
              <a:buChar char="-"/>
              <a:defRPr sz="1600" i="1">
                <a:solidFill>
                  <a:srgbClr val="F67031"/>
                </a:solidFill>
                <a:latin typeface="Georgia"/>
                <a:ea typeface="Georgia"/>
                <a:cs typeface="Georgia"/>
                <a:sym typeface="Georgia"/>
              </a:defRPr>
            </a:lvl7pPr>
            <a:lvl8pPr lvl="7" rtl="0">
              <a:spcBef>
                <a:spcPts val="0"/>
              </a:spcBef>
              <a:buClr>
                <a:srgbClr val="F67031"/>
              </a:buClr>
              <a:buSzPts val="1600"/>
              <a:buFont typeface="Georgia"/>
              <a:buChar char="-"/>
              <a:defRPr sz="1600" i="1">
                <a:solidFill>
                  <a:srgbClr val="F67031"/>
                </a:solidFill>
                <a:latin typeface="Georgia"/>
                <a:ea typeface="Georgia"/>
                <a:cs typeface="Georgia"/>
                <a:sym typeface="Georgia"/>
              </a:defRPr>
            </a:lvl8pPr>
            <a:lvl9pPr lvl="8" rtl="0">
              <a:spcBef>
                <a:spcPts val="0"/>
              </a:spcBef>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50" name="Shape 50"/>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a:t>
            </a:fld>
            <a:endParaRPr lang="en"/>
          </a:p>
        </p:txBody>
      </p:sp>
      <p:sp>
        <p:nvSpPr>
          <p:cNvPr id="51" name="Shape 51"/>
          <p:cNvSpPr txBox="1">
            <a:spLocks noGrp="1"/>
          </p:cNvSpPr>
          <p:nvPr>
            <p:ph type="body" idx="2"/>
          </p:nvPr>
        </p:nvSpPr>
        <p:spPr>
          <a:xfrm>
            <a:off x="3090625" y="2004325"/>
            <a:ext cx="2727000" cy="2552100"/>
          </a:xfrm>
          <a:prstGeom prst="rect">
            <a:avLst/>
          </a:prstGeom>
        </p:spPr>
        <p:txBody>
          <a:bodyPr wrap="square" lIns="91425" tIns="91425" rIns="91425" bIns="91425" anchor="t" anchorCtr="0"/>
          <a:lstStyle>
            <a:lvl1pPr lvl="0" rtl="0">
              <a:spcBef>
                <a:spcPts val="0"/>
              </a:spcBef>
              <a:buSzPts val="1100"/>
              <a:buChar char="▪"/>
              <a:defRPr sz="1100"/>
            </a:lvl1pPr>
            <a:lvl2pPr lvl="1" rtl="0">
              <a:spcBef>
                <a:spcPts val="0"/>
              </a:spcBef>
              <a:buSzPts val="1100"/>
              <a:buChar char="-"/>
              <a:defRPr sz="1100"/>
            </a:lvl2pPr>
            <a:lvl3pPr lvl="2" rtl="0">
              <a:spcBef>
                <a:spcPts val="0"/>
              </a:spcBef>
              <a:buSzPts val="1100"/>
              <a:buChar char="-"/>
              <a:defRPr sz="1100"/>
            </a:lvl3pPr>
            <a:lvl4pPr lvl="3" rtl="0">
              <a:spcBef>
                <a:spcPts val="0"/>
              </a:spcBef>
              <a:buSzPts val="1100"/>
              <a:buChar char="-"/>
              <a:defRPr sz="1100"/>
            </a:lvl4pPr>
            <a:lvl5pPr lvl="4" rtl="0">
              <a:spcBef>
                <a:spcPts val="0"/>
              </a:spcBef>
              <a:buSzPts val="1100"/>
              <a:buChar char="-"/>
              <a:defRPr sz="1100"/>
            </a:lvl5pPr>
            <a:lvl6pPr lvl="5" rtl="0">
              <a:spcBef>
                <a:spcPts val="0"/>
              </a:spcBef>
              <a:buSzPts val="1100"/>
              <a:buChar char="-"/>
              <a:defRPr sz="1100"/>
            </a:lvl6pPr>
            <a:lvl7pPr lvl="6" rtl="0">
              <a:spcBef>
                <a:spcPts val="0"/>
              </a:spcBef>
              <a:buSzPts val="1100"/>
              <a:buChar char="-"/>
              <a:defRPr sz="1100"/>
            </a:lvl7pPr>
            <a:lvl8pPr lvl="7" rtl="0">
              <a:spcBef>
                <a:spcPts val="0"/>
              </a:spcBef>
              <a:buSzPts val="1100"/>
              <a:buChar char="-"/>
              <a:defRPr sz="1100"/>
            </a:lvl8pPr>
            <a:lvl9pPr lvl="8" rtl="0">
              <a:spcBef>
                <a:spcPts val="0"/>
              </a:spcBef>
              <a:buSzPts val="1100"/>
              <a:buChar char="-"/>
              <a:defRPr sz="1100"/>
            </a:lvl9pPr>
          </a:lstStyle>
          <a:p>
            <a:endParaRPr/>
          </a:p>
        </p:txBody>
      </p:sp>
      <p:sp>
        <p:nvSpPr>
          <p:cNvPr id="52" name="Shape 52"/>
          <p:cNvSpPr txBox="1">
            <a:spLocks noGrp="1"/>
          </p:cNvSpPr>
          <p:nvPr>
            <p:ph type="body" idx="3"/>
          </p:nvPr>
        </p:nvSpPr>
        <p:spPr>
          <a:xfrm>
            <a:off x="5959744" y="2004325"/>
            <a:ext cx="2727000" cy="2552100"/>
          </a:xfrm>
          <a:prstGeom prst="rect">
            <a:avLst/>
          </a:prstGeom>
        </p:spPr>
        <p:txBody>
          <a:bodyPr wrap="square" lIns="91425" tIns="91425" rIns="91425" bIns="91425" anchor="t" anchorCtr="0"/>
          <a:lstStyle>
            <a:lvl1pPr lvl="0" rtl="0">
              <a:spcBef>
                <a:spcPts val="0"/>
              </a:spcBef>
              <a:buSzPts val="1100"/>
              <a:buChar char="▪"/>
              <a:defRPr sz="1100"/>
            </a:lvl1pPr>
            <a:lvl2pPr lvl="1" rtl="0">
              <a:spcBef>
                <a:spcPts val="0"/>
              </a:spcBef>
              <a:buSzPts val="1100"/>
              <a:buChar char="-"/>
              <a:defRPr sz="1100"/>
            </a:lvl2pPr>
            <a:lvl3pPr lvl="2" rtl="0">
              <a:spcBef>
                <a:spcPts val="0"/>
              </a:spcBef>
              <a:buSzPts val="1100"/>
              <a:buChar char="-"/>
              <a:defRPr sz="1100"/>
            </a:lvl3pPr>
            <a:lvl4pPr lvl="3" rtl="0">
              <a:spcBef>
                <a:spcPts val="0"/>
              </a:spcBef>
              <a:buSzPts val="1100"/>
              <a:buChar char="-"/>
              <a:defRPr sz="1100"/>
            </a:lvl4pPr>
            <a:lvl5pPr lvl="4" rtl="0">
              <a:spcBef>
                <a:spcPts val="0"/>
              </a:spcBef>
              <a:buSzPts val="1100"/>
              <a:buChar char="-"/>
              <a:defRPr sz="1100"/>
            </a:lvl5pPr>
            <a:lvl6pPr lvl="5" rtl="0">
              <a:spcBef>
                <a:spcPts val="0"/>
              </a:spcBef>
              <a:buSzPts val="1100"/>
              <a:buChar char="-"/>
              <a:defRPr sz="1100"/>
            </a:lvl6pPr>
            <a:lvl7pPr lvl="6" rtl="0">
              <a:spcBef>
                <a:spcPts val="0"/>
              </a:spcBef>
              <a:buSzPts val="1100"/>
              <a:buChar char="-"/>
              <a:defRPr sz="1100"/>
            </a:lvl7pPr>
            <a:lvl8pPr lvl="7" rtl="0">
              <a:spcBef>
                <a:spcPts val="0"/>
              </a:spcBef>
              <a:buSzPts val="1100"/>
              <a:buChar char="-"/>
              <a:defRPr sz="1100"/>
            </a:lvl8pPr>
            <a:lvl9pPr lvl="8" rtl="0">
              <a:spcBef>
                <a:spcPts val="0"/>
              </a:spcBef>
              <a:buSzPts val="1100"/>
              <a:buChar char="-"/>
              <a:defRPr sz="1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 1 column left">
    <p:spTree>
      <p:nvGrpSpPr>
        <p:cNvPr id="1" name="Shape 53"/>
        <p:cNvGrpSpPr/>
        <p:nvPr/>
      </p:nvGrpSpPr>
      <p:grpSpPr>
        <a:xfrm>
          <a:off x="0" y="0"/>
          <a:ext cx="0" cy="0"/>
          <a:chOff x="0" y="0"/>
          <a:chExt cx="0" cy="0"/>
        </a:xfrm>
      </p:grpSpPr>
      <p:sp>
        <p:nvSpPr>
          <p:cNvPr id="54" name="Shape 54"/>
          <p:cNvSpPr/>
          <p:nvPr/>
        </p:nvSpPr>
        <p:spPr>
          <a:xfrm flipH="1">
            <a:off x="-7125" y="0"/>
            <a:ext cx="2592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55" name="Shape 55"/>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56" name="Shape 56"/>
          <p:cNvSpPr txBox="1">
            <a:spLocks noGrp="1"/>
          </p:cNvSpPr>
          <p:nvPr>
            <p:ph type="title"/>
          </p:nvPr>
        </p:nvSpPr>
        <p:spPr>
          <a:xfrm>
            <a:off x="234450" y="575500"/>
            <a:ext cx="2046300" cy="1364100"/>
          </a:xfrm>
          <a:prstGeom prst="rect">
            <a:avLst/>
          </a:prstGeom>
        </p:spPr>
        <p:txBody>
          <a:bodyPr wrap="square" lIns="91425" tIns="91425" rIns="91425" bIns="91425" anchor="b" anchorCtr="0"/>
          <a:lstStyle>
            <a:lvl1pPr lvl="0" rtl="0">
              <a:spcBef>
                <a:spcPts val="0"/>
              </a:spcBef>
              <a:buClr>
                <a:srgbClr val="F67031"/>
              </a:buClr>
              <a:buSzPts val="2400"/>
              <a:buNone/>
              <a:defRPr>
                <a:solidFill>
                  <a:srgbClr val="F67031"/>
                </a:solidFill>
              </a:defRPr>
            </a:lvl1pPr>
            <a:lvl2pPr lvl="1" rtl="0">
              <a:spcBef>
                <a:spcPts val="0"/>
              </a:spcBef>
              <a:buClr>
                <a:srgbClr val="F67031"/>
              </a:buClr>
              <a:buSzPts val="2400"/>
              <a:buNone/>
              <a:defRPr>
                <a:solidFill>
                  <a:srgbClr val="F67031"/>
                </a:solidFill>
              </a:defRPr>
            </a:lvl2pPr>
            <a:lvl3pPr lvl="2" rtl="0">
              <a:spcBef>
                <a:spcPts val="0"/>
              </a:spcBef>
              <a:buClr>
                <a:srgbClr val="F67031"/>
              </a:buClr>
              <a:buSzPts val="2400"/>
              <a:buNone/>
              <a:defRPr>
                <a:solidFill>
                  <a:srgbClr val="F67031"/>
                </a:solidFill>
              </a:defRPr>
            </a:lvl3pPr>
            <a:lvl4pPr lvl="3" rtl="0">
              <a:spcBef>
                <a:spcPts val="0"/>
              </a:spcBef>
              <a:buClr>
                <a:srgbClr val="F67031"/>
              </a:buClr>
              <a:buSzPts val="2400"/>
              <a:buNone/>
              <a:defRPr>
                <a:solidFill>
                  <a:srgbClr val="F67031"/>
                </a:solidFill>
              </a:defRPr>
            </a:lvl4pPr>
            <a:lvl5pPr lvl="4" rtl="0">
              <a:spcBef>
                <a:spcPts val="0"/>
              </a:spcBef>
              <a:buClr>
                <a:srgbClr val="F67031"/>
              </a:buClr>
              <a:buSzPts val="2400"/>
              <a:buNone/>
              <a:defRPr>
                <a:solidFill>
                  <a:srgbClr val="F67031"/>
                </a:solidFill>
              </a:defRPr>
            </a:lvl5pPr>
            <a:lvl6pPr lvl="5" rtl="0">
              <a:spcBef>
                <a:spcPts val="0"/>
              </a:spcBef>
              <a:buClr>
                <a:srgbClr val="F67031"/>
              </a:buClr>
              <a:buSzPts val="2400"/>
              <a:buNone/>
              <a:defRPr>
                <a:solidFill>
                  <a:srgbClr val="F67031"/>
                </a:solidFill>
              </a:defRPr>
            </a:lvl6pPr>
            <a:lvl7pPr lvl="6" rtl="0">
              <a:spcBef>
                <a:spcPts val="0"/>
              </a:spcBef>
              <a:buClr>
                <a:srgbClr val="F67031"/>
              </a:buClr>
              <a:buSzPts val="2400"/>
              <a:buNone/>
              <a:defRPr>
                <a:solidFill>
                  <a:srgbClr val="F67031"/>
                </a:solidFill>
              </a:defRPr>
            </a:lvl7pPr>
            <a:lvl8pPr lvl="7" rtl="0">
              <a:spcBef>
                <a:spcPts val="0"/>
              </a:spcBef>
              <a:buClr>
                <a:srgbClr val="F67031"/>
              </a:buClr>
              <a:buSzPts val="2400"/>
              <a:buNone/>
              <a:defRPr>
                <a:solidFill>
                  <a:srgbClr val="F67031"/>
                </a:solidFill>
              </a:defRPr>
            </a:lvl8pPr>
            <a:lvl9pPr lvl="8" rtl="0">
              <a:spcBef>
                <a:spcPts val="0"/>
              </a:spcBef>
              <a:buClr>
                <a:srgbClr val="F67031"/>
              </a:buClr>
              <a:buSzPts val="2400"/>
              <a:buNone/>
              <a:defRPr>
                <a:solidFill>
                  <a:srgbClr val="F67031"/>
                </a:solidFill>
              </a:defRPr>
            </a:lvl9pPr>
          </a:lstStyle>
          <a:p>
            <a:endParaRPr/>
          </a:p>
        </p:txBody>
      </p:sp>
      <p:sp>
        <p:nvSpPr>
          <p:cNvPr id="57" name="Shape 57"/>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solidFill>
                  <a:srgbClr val="FFFFFF"/>
                </a:solidFill>
              </a:rPr>
              <a:t>‹#›</a:t>
            </a:fld>
            <a:endParaRPr lang="en">
              <a:solidFill>
                <a:srgbClr val="FFFFFF"/>
              </a:solidFill>
            </a:endParaRPr>
          </a:p>
        </p:txBody>
      </p:sp>
      <p:sp>
        <p:nvSpPr>
          <p:cNvPr id="58" name="Shape 58"/>
          <p:cNvSpPr txBox="1">
            <a:spLocks noGrp="1"/>
          </p:cNvSpPr>
          <p:nvPr>
            <p:ph type="body" idx="1"/>
          </p:nvPr>
        </p:nvSpPr>
        <p:spPr>
          <a:xfrm>
            <a:off x="234450" y="2004325"/>
            <a:ext cx="2046300" cy="2552100"/>
          </a:xfrm>
          <a:prstGeom prst="rect">
            <a:avLst/>
          </a:prstGeom>
        </p:spPr>
        <p:txBody>
          <a:bodyPr wrap="square" lIns="91425" tIns="91425" rIns="91425" bIns="91425" anchor="t" anchorCtr="0"/>
          <a:lstStyle>
            <a:lvl1pPr lvl="0" rtl="0">
              <a:spcBef>
                <a:spcPts val="0"/>
              </a:spcBef>
              <a:buSzPts val="1200"/>
              <a:buChar char="▪"/>
              <a:defRPr sz="12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 1 column half">
    <p:spTree>
      <p:nvGrpSpPr>
        <p:cNvPr id="1" name="Shape 59"/>
        <p:cNvGrpSpPr/>
        <p:nvPr/>
      </p:nvGrpSpPr>
      <p:grpSpPr>
        <a:xfrm>
          <a:off x="0" y="0"/>
          <a:ext cx="0" cy="0"/>
          <a:chOff x="0" y="0"/>
          <a:chExt cx="0" cy="0"/>
        </a:xfrm>
      </p:grpSpPr>
      <p:sp>
        <p:nvSpPr>
          <p:cNvPr id="60" name="Shape 60"/>
          <p:cNvSpPr/>
          <p:nvPr/>
        </p:nvSpPr>
        <p:spPr>
          <a:xfrm flipH="1">
            <a:off x="-688" y="0"/>
            <a:ext cx="45756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sp>
        <p:nvSpPr>
          <p:cNvPr id="61" name="Shape 61"/>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wrap="square" lIns="91425" tIns="45700" rIns="91425" bIns="45700" anchor="ctr" anchorCtr="0">
            <a:noAutofit/>
          </a:bodyPr>
          <a:lstStyle/>
          <a:p>
            <a:pPr marL="0" marR="0" lvl="0" indent="0" algn="ctr" rtl="0">
              <a:spcBef>
                <a:spcPts val="0"/>
              </a:spcBef>
              <a:buNone/>
            </a:pPr>
            <a:endParaRPr sz="1800">
              <a:solidFill>
                <a:srgbClr val="FFFFFF"/>
              </a:solidFill>
              <a:latin typeface="Calibri"/>
              <a:ea typeface="Calibri"/>
              <a:cs typeface="Calibri"/>
              <a:sym typeface="Calibri"/>
            </a:endParaRPr>
          </a:p>
        </p:txBody>
      </p:sp>
      <p:sp>
        <p:nvSpPr>
          <p:cNvPr id="62" name="Shape 62"/>
          <p:cNvSpPr txBox="1">
            <a:spLocks noGrp="1"/>
          </p:cNvSpPr>
          <p:nvPr>
            <p:ph type="title"/>
          </p:nvPr>
        </p:nvSpPr>
        <p:spPr>
          <a:xfrm>
            <a:off x="511425" y="575500"/>
            <a:ext cx="3517200" cy="973500"/>
          </a:xfrm>
          <a:prstGeom prst="rect">
            <a:avLst/>
          </a:prstGeom>
        </p:spPr>
        <p:txBody>
          <a:bodyPr wrap="square" lIns="91425" tIns="91425" rIns="91425" bIns="91425" anchor="b" anchorCtr="0"/>
          <a:lstStyle>
            <a:lvl1pPr lvl="0" rtl="0">
              <a:spcBef>
                <a:spcPts val="0"/>
              </a:spcBef>
              <a:buClr>
                <a:srgbClr val="F67031"/>
              </a:buClr>
              <a:buSzPts val="2400"/>
              <a:buNone/>
              <a:defRPr>
                <a:solidFill>
                  <a:srgbClr val="F67031"/>
                </a:solidFill>
              </a:defRPr>
            </a:lvl1pPr>
            <a:lvl2pPr lvl="1" rtl="0">
              <a:spcBef>
                <a:spcPts val="0"/>
              </a:spcBef>
              <a:buClr>
                <a:srgbClr val="F67031"/>
              </a:buClr>
              <a:buSzPts val="2400"/>
              <a:buNone/>
              <a:defRPr>
                <a:solidFill>
                  <a:srgbClr val="F67031"/>
                </a:solidFill>
              </a:defRPr>
            </a:lvl2pPr>
            <a:lvl3pPr lvl="2" rtl="0">
              <a:spcBef>
                <a:spcPts val="0"/>
              </a:spcBef>
              <a:buClr>
                <a:srgbClr val="F67031"/>
              </a:buClr>
              <a:buSzPts val="2400"/>
              <a:buNone/>
              <a:defRPr>
                <a:solidFill>
                  <a:srgbClr val="F67031"/>
                </a:solidFill>
              </a:defRPr>
            </a:lvl3pPr>
            <a:lvl4pPr lvl="3" rtl="0">
              <a:spcBef>
                <a:spcPts val="0"/>
              </a:spcBef>
              <a:buClr>
                <a:srgbClr val="F67031"/>
              </a:buClr>
              <a:buSzPts val="2400"/>
              <a:buNone/>
              <a:defRPr>
                <a:solidFill>
                  <a:srgbClr val="F67031"/>
                </a:solidFill>
              </a:defRPr>
            </a:lvl4pPr>
            <a:lvl5pPr lvl="4" rtl="0">
              <a:spcBef>
                <a:spcPts val="0"/>
              </a:spcBef>
              <a:buClr>
                <a:srgbClr val="F67031"/>
              </a:buClr>
              <a:buSzPts val="2400"/>
              <a:buNone/>
              <a:defRPr>
                <a:solidFill>
                  <a:srgbClr val="F67031"/>
                </a:solidFill>
              </a:defRPr>
            </a:lvl5pPr>
            <a:lvl6pPr lvl="5" rtl="0">
              <a:spcBef>
                <a:spcPts val="0"/>
              </a:spcBef>
              <a:buClr>
                <a:srgbClr val="F67031"/>
              </a:buClr>
              <a:buSzPts val="2400"/>
              <a:buNone/>
              <a:defRPr>
                <a:solidFill>
                  <a:srgbClr val="F67031"/>
                </a:solidFill>
              </a:defRPr>
            </a:lvl6pPr>
            <a:lvl7pPr lvl="6" rtl="0">
              <a:spcBef>
                <a:spcPts val="0"/>
              </a:spcBef>
              <a:buClr>
                <a:srgbClr val="F67031"/>
              </a:buClr>
              <a:buSzPts val="2400"/>
              <a:buNone/>
              <a:defRPr>
                <a:solidFill>
                  <a:srgbClr val="F67031"/>
                </a:solidFill>
              </a:defRPr>
            </a:lvl7pPr>
            <a:lvl8pPr lvl="7" rtl="0">
              <a:spcBef>
                <a:spcPts val="0"/>
              </a:spcBef>
              <a:buClr>
                <a:srgbClr val="F67031"/>
              </a:buClr>
              <a:buSzPts val="2400"/>
              <a:buNone/>
              <a:defRPr>
                <a:solidFill>
                  <a:srgbClr val="F67031"/>
                </a:solidFill>
              </a:defRPr>
            </a:lvl8pPr>
            <a:lvl9pPr lvl="8" rtl="0">
              <a:spcBef>
                <a:spcPts val="0"/>
              </a:spcBef>
              <a:buClr>
                <a:srgbClr val="F67031"/>
              </a:buClr>
              <a:buSzPts val="2400"/>
              <a:buNone/>
              <a:defRPr>
                <a:solidFill>
                  <a:srgbClr val="F67031"/>
                </a:solidFill>
              </a:defRPr>
            </a:lvl9pPr>
          </a:lstStyle>
          <a:p>
            <a:endParaRPr/>
          </a:p>
        </p:txBody>
      </p:sp>
      <p:sp>
        <p:nvSpPr>
          <p:cNvPr id="63" name="Shape 63"/>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solidFill>
                  <a:srgbClr val="FFFFFF"/>
                </a:solidFill>
              </a:rPr>
              <a:t>‹#›</a:t>
            </a:fld>
            <a:endParaRPr lang="en">
              <a:solidFill>
                <a:srgbClr val="FFFFFF"/>
              </a:solidFill>
            </a:endParaRPr>
          </a:p>
        </p:txBody>
      </p:sp>
      <p:sp>
        <p:nvSpPr>
          <p:cNvPr id="64" name="Shape 64"/>
          <p:cNvSpPr txBox="1">
            <a:spLocks noGrp="1"/>
          </p:cNvSpPr>
          <p:nvPr>
            <p:ph type="body" idx="1"/>
          </p:nvPr>
        </p:nvSpPr>
        <p:spPr>
          <a:xfrm>
            <a:off x="511425" y="1598600"/>
            <a:ext cx="3517200" cy="2957700"/>
          </a:xfrm>
          <a:prstGeom prst="rect">
            <a:avLst/>
          </a:prstGeom>
        </p:spPr>
        <p:txBody>
          <a:bodyPr wrap="square" lIns="91425" tIns="91425" rIns="91425" bIns="91425" anchor="t" anchorCtr="0"/>
          <a:lstStyle>
            <a:lvl1pPr lvl="0" rtl="0">
              <a:spcBef>
                <a:spcPts val="0"/>
              </a:spcBef>
              <a:buSzPts val="1200"/>
              <a:buChar char="▪"/>
              <a:defRPr sz="1200"/>
            </a:lvl1pPr>
            <a:lvl2pPr lvl="1" rtl="0">
              <a:spcBef>
                <a:spcPts val="0"/>
              </a:spcBef>
              <a:buSzPts val="1200"/>
              <a:buChar char="-"/>
              <a:defRPr sz="1200"/>
            </a:lvl2pPr>
            <a:lvl3pPr lvl="2" rtl="0">
              <a:spcBef>
                <a:spcPts val="0"/>
              </a:spcBef>
              <a:buSzPts val="1200"/>
              <a:buChar char="-"/>
              <a:defRPr sz="1200"/>
            </a:lvl3pPr>
            <a:lvl4pPr lvl="3" rtl="0">
              <a:spcBef>
                <a:spcPts val="0"/>
              </a:spcBef>
              <a:buSzPts val="1200"/>
              <a:buChar char="-"/>
              <a:defRPr sz="1200"/>
            </a:lvl4pPr>
            <a:lvl5pPr lvl="4" rtl="0">
              <a:spcBef>
                <a:spcPts val="0"/>
              </a:spcBef>
              <a:buSzPts val="1200"/>
              <a:buChar char="-"/>
              <a:defRPr sz="1200"/>
            </a:lvl5pPr>
            <a:lvl6pPr lvl="5" rtl="0">
              <a:spcBef>
                <a:spcPts val="0"/>
              </a:spcBef>
              <a:buSzPts val="1200"/>
              <a:buChar char="-"/>
              <a:defRPr sz="1200"/>
            </a:lvl6pPr>
            <a:lvl7pPr lvl="6" rtl="0">
              <a:spcBef>
                <a:spcPts val="0"/>
              </a:spcBef>
              <a:buSzPts val="1200"/>
              <a:buChar char="-"/>
              <a:defRPr sz="1200"/>
            </a:lvl7pPr>
            <a:lvl8pPr lvl="7" rtl="0">
              <a:spcBef>
                <a:spcPts val="0"/>
              </a:spcBef>
              <a:buSzPts val="1200"/>
              <a:buChar char="-"/>
              <a:defRPr sz="1200"/>
            </a:lvl8pPr>
            <a:lvl9pPr lvl="8" rtl="0">
              <a:spcBef>
                <a:spcPts val="0"/>
              </a:spcBef>
              <a:buSzPts val="1200"/>
              <a:buChar char="-"/>
              <a:defRPr sz="1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6703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234450" y="575500"/>
            <a:ext cx="2046300" cy="3981000"/>
          </a:xfrm>
          <a:prstGeom prst="rect">
            <a:avLst/>
          </a:prstGeom>
          <a:noFill/>
          <a:ln>
            <a:noFill/>
          </a:ln>
        </p:spPr>
        <p:txBody>
          <a:bodyPr wrap="square" lIns="91425" tIns="91425" rIns="91425" bIns="91425" anchor="t" anchorCtr="0"/>
          <a:lstStyle>
            <a:lvl1pPr lvl="0">
              <a:spcBef>
                <a:spcPts val="0"/>
              </a:spcBef>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buClr>
                <a:srgbClr val="FFFFFF"/>
              </a:buClr>
              <a:buSzPts val="2400"/>
              <a:buFont typeface="Nunito Sans"/>
              <a:buNone/>
              <a:defRPr sz="2400">
                <a:solidFill>
                  <a:srgbClr val="FFFFFF"/>
                </a:solidFill>
                <a:latin typeface="Nunito Sans"/>
                <a:ea typeface="Nunito Sans"/>
                <a:cs typeface="Nunito Sans"/>
                <a:sym typeface="Nunito Sans"/>
              </a:defRPr>
            </a:lvl9pPr>
          </a:lstStyle>
          <a:p>
            <a:endParaRPr/>
          </a:p>
        </p:txBody>
      </p:sp>
      <p:sp>
        <p:nvSpPr>
          <p:cNvPr id="7" name="Shape 7"/>
          <p:cNvSpPr txBox="1">
            <a:spLocks noGrp="1"/>
          </p:cNvSpPr>
          <p:nvPr>
            <p:ph type="body" idx="1"/>
          </p:nvPr>
        </p:nvSpPr>
        <p:spPr>
          <a:xfrm>
            <a:off x="3090625" y="575500"/>
            <a:ext cx="5596200" cy="3981000"/>
          </a:xfrm>
          <a:prstGeom prst="rect">
            <a:avLst/>
          </a:prstGeom>
          <a:noFill/>
          <a:ln>
            <a:noFill/>
          </a:ln>
        </p:spPr>
        <p:txBody>
          <a:bodyPr wrap="square" lIns="91425" tIns="91425" rIns="91425" bIns="91425" anchor="t" anchorCtr="0"/>
          <a:lstStyle>
            <a:lvl1pPr lvl="0">
              <a:lnSpc>
                <a:spcPct val="115000"/>
              </a:lnSpc>
              <a:spcBef>
                <a:spcPts val="600"/>
              </a:spcBef>
              <a:buClr>
                <a:srgbClr val="CCCCCC"/>
              </a:buClr>
              <a:buSzPts val="1400"/>
              <a:buFont typeface="Nunito Sans"/>
              <a:buChar char="▪"/>
              <a:defRPr>
                <a:solidFill>
                  <a:srgbClr val="666666"/>
                </a:solidFill>
                <a:latin typeface="Nunito Sans"/>
                <a:ea typeface="Nunito Sans"/>
                <a:cs typeface="Nunito Sans"/>
                <a:sym typeface="Nunito Sans"/>
              </a:defRPr>
            </a:lvl1pPr>
            <a:lvl2pPr lvl="1">
              <a:lnSpc>
                <a:spcPct val="115000"/>
              </a:lnSpc>
              <a:spcBef>
                <a:spcPts val="480"/>
              </a:spcBef>
              <a:buClr>
                <a:srgbClr val="CCCCCC"/>
              </a:buClr>
              <a:buSzPts val="1400"/>
              <a:buFont typeface="Nunito Sans"/>
              <a:buChar char="-"/>
              <a:defRPr>
                <a:solidFill>
                  <a:srgbClr val="666666"/>
                </a:solidFill>
                <a:latin typeface="Nunito Sans"/>
                <a:ea typeface="Nunito Sans"/>
                <a:cs typeface="Nunito Sans"/>
                <a:sym typeface="Nunito Sans"/>
              </a:defRPr>
            </a:lvl2pPr>
            <a:lvl3pPr lvl="2">
              <a:lnSpc>
                <a:spcPct val="115000"/>
              </a:lnSpc>
              <a:spcBef>
                <a:spcPts val="480"/>
              </a:spcBef>
              <a:buClr>
                <a:srgbClr val="CCCCCC"/>
              </a:buClr>
              <a:buSzPts val="1400"/>
              <a:buFont typeface="Nunito Sans"/>
              <a:buChar char="-"/>
              <a:defRPr>
                <a:solidFill>
                  <a:srgbClr val="666666"/>
                </a:solidFill>
                <a:latin typeface="Nunito Sans"/>
                <a:ea typeface="Nunito Sans"/>
                <a:cs typeface="Nunito Sans"/>
                <a:sym typeface="Nunito Sans"/>
              </a:defRPr>
            </a:lvl3pPr>
            <a:lvl4pPr lvl="3">
              <a:lnSpc>
                <a:spcPct val="115000"/>
              </a:lnSpc>
              <a:spcBef>
                <a:spcPts val="360"/>
              </a:spcBef>
              <a:buClr>
                <a:srgbClr val="CCCCCC"/>
              </a:buClr>
              <a:buSzPts val="1400"/>
              <a:buFont typeface="Nunito Sans"/>
              <a:buChar char="-"/>
              <a:defRPr>
                <a:solidFill>
                  <a:srgbClr val="666666"/>
                </a:solidFill>
                <a:latin typeface="Nunito Sans"/>
                <a:ea typeface="Nunito Sans"/>
                <a:cs typeface="Nunito Sans"/>
                <a:sym typeface="Nunito Sans"/>
              </a:defRPr>
            </a:lvl4pPr>
            <a:lvl5pPr lvl="4">
              <a:lnSpc>
                <a:spcPct val="115000"/>
              </a:lnSpc>
              <a:spcBef>
                <a:spcPts val="360"/>
              </a:spcBef>
              <a:buClr>
                <a:srgbClr val="CCCCCC"/>
              </a:buClr>
              <a:buSzPts val="1400"/>
              <a:buFont typeface="Nunito Sans"/>
              <a:buChar char="-"/>
              <a:defRPr>
                <a:solidFill>
                  <a:srgbClr val="666666"/>
                </a:solidFill>
                <a:latin typeface="Nunito Sans"/>
                <a:ea typeface="Nunito Sans"/>
                <a:cs typeface="Nunito Sans"/>
                <a:sym typeface="Nunito Sans"/>
              </a:defRPr>
            </a:lvl5pPr>
            <a:lvl6pPr lvl="5">
              <a:lnSpc>
                <a:spcPct val="115000"/>
              </a:lnSpc>
              <a:spcBef>
                <a:spcPts val="360"/>
              </a:spcBef>
              <a:buClr>
                <a:srgbClr val="CCCCCC"/>
              </a:buClr>
              <a:buSzPts val="1400"/>
              <a:buFont typeface="Nunito Sans"/>
              <a:buChar char="-"/>
              <a:defRPr>
                <a:solidFill>
                  <a:srgbClr val="666666"/>
                </a:solidFill>
                <a:latin typeface="Nunito Sans"/>
                <a:ea typeface="Nunito Sans"/>
                <a:cs typeface="Nunito Sans"/>
                <a:sym typeface="Nunito Sans"/>
              </a:defRPr>
            </a:lvl6pPr>
            <a:lvl7pPr lvl="6">
              <a:lnSpc>
                <a:spcPct val="115000"/>
              </a:lnSpc>
              <a:spcBef>
                <a:spcPts val="360"/>
              </a:spcBef>
              <a:buClr>
                <a:srgbClr val="CCCCCC"/>
              </a:buClr>
              <a:buSzPts val="1400"/>
              <a:buFont typeface="Nunito Sans"/>
              <a:buChar char="-"/>
              <a:defRPr>
                <a:solidFill>
                  <a:srgbClr val="666666"/>
                </a:solidFill>
                <a:latin typeface="Nunito Sans"/>
                <a:ea typeface="Nunito Sans"/>
                <a:cs typeface="Nunito Sans"/>
                <a:sym typeface="Nunito Sans"/>
              </a:defRPr>
            </a:lvl7pPr>
            <a:lvl8pPr lvl="7">
              <a:lnSpc>
                <a:spcPct val="115000"/>
              </a:lnSpc>
              <a:spcBef>
                <a:spcPts val="360"/>
              </a:spcBef>
              <a:buClr>
                <a:srgbClr val="CCCCCC"/>
              </a:buClr>
              <a:buSzPts val="1400"/>
              <a:buFont typeface="Nunito Sans"/>
              <a:buChar char="-"/>
              <a:defRPr>
                <a:solidFill>
                  <a:srgbClr val="666666"/>
                </a:solidFill>
                <a:latin typeface="Nunito Sans"/>
                <a:ea typeface="Nunito Sans"/>
                <a:cs typeface="Nunito Sans"/>
                <a:sym typeface="Nunito Sans"/>
              </a:defRPr>
            </a:lvl8pPr>
            <a:lvl9pPr lvl="8">
              <a:lnSpc>
                <a:spcPct val="115000"/>
              </a:lnSpc>
              <a:spcBef>
                <a:spcPts val="360"/>
              </a:spcBef>
              <a:buClr>
                <a:srgbClr val="CCCCCC"/>
              </a:buClr>
              <a:buSzPts val="1400"/>
              <a:buFont typeface="Nunito Sans"/>
              <a:buChar char="-"/>
              <a:defRPr>
                <a:solidFill>
                  <a:srgbClr val="666666"/>
                </a:solidFill>
                <a:latin typeface="Nunito Sans"/>
                <a:ea typeface="Nunito Sans"/>
                <a:cs typeface="Nunito Sans"/>
                <a:sym typeface="Nunito Sans"/>
              </a:defRPr>
            </a:lvl9pPr>
          </a:lstStyle>
          <a:p>
            <a:endParaRPr/>
          </a:p>
        </p:txBody>
      </p:sp>
      <p:sp>
        <p:nvSpPr>
          <p:cNvPr id="8" name="Shape 8"/>
          <p:cNvSpPr txBox="1">
            <a:spLocks noGrp="1"/>
          </p:cNvSpPr>
          <p:nvPr>
            <p:ph type="sldNum" idx="12"/>
          </p:nvPr>
        </p:nvSpPr>
        <p:spPr>
          <a:xfrm>
            <a:off x="8556784" y="4749851"/>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en" sz="1000">
                <a:solidFill>
                  <a:srgbClr val="CCCCCC"/>
                </a:solidFill>
                <a:latin typeface="Nunito Sans"/>
                <a:ea typeface="Nunito Sans"/>
                <a:cs typeface="Nunito Sans"/>
                <a:sym typeface="Nunito Sans"/>
              </a:rPr>
              <a:t>‹#›</a:t>
            </a:fld>
            <a:endParaRPr lang="en" sz="1000">
              <a:solidFill>
                <a:srgbClr val="CCCCCC"/>
              </a:solidFill>
              <a:latin typeface="Nunito Sans"/>
              <a:ea typeface="Nunito Sans"/>
              <a:cs typeface="Nunito Sans"/>
              <a:sym typeface="Nunito Sans"/>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libbyYOU/IMDb-5000-movie-project"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3" Type="http://schemas.openxmlformats.org/officeDocument/2006/relationships/hyperlink" Target="http://www.google.com/sheets/about/" TargetMode="External"/><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hyperlink" Target="http://www.slidescarnival.com/" TargetMode="External"/><Relationship Id="rId2" Type="http://schemas.openxmlformats.org/officeDocument/2006/relationships/notesSlide" Target="../notesSlides/notesSlide26.xml"/><Relationship Id="rId1" Type="http://schemas.openxmlformats.org/officeDocument/2006/relationships/slideLayout" Target="../slideLayouts/slideLayout6.xml"/><Relationship Id="rId5" Type="http://schemas.openxmlformats.org/officeDocument/2006/relationships/hyperlink" Target="http://www.duarte.com/slidedocs/" TargetMode="External"/><Relationship Id="rId4" Type="http://schemas.openxmlformats.org/officeDocument/2006/relationships/hyperlink" Target="http://unsplash.com/"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s://fontlibrary.org/en/font/nunito-sans" TargetMode="External"/><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hyperlink" Target="http://www.duarte.com/slidedocs/" TargetMode="External"/><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9.xml"/><Relationship Id="rId4" Type="http://schemas.microsoft.com/office/2007/relationships/hdphoto" Target="../media/hdphoto1.wdp"/></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Shape 90"/>
        <p:cNvGrpSpPr/>
        <p:nvPr/>
      </p:nvGrpSpPr>
      <p:grpSpPr>
        <a:xfrm>
          <a:off x="0" y="0"/>
          <a:ext cx="0" cy="0"/>
          <a:chOff x="0" y="0"/>
          <a:chExt cx="0" cy="0"/>
        </a:xfrm>
      </p:grpSpPr>
      <p:sp>
        <p:nvSpPr>
          <p:cNvPr id="91" name="Shape 91"/>
          <p:cNvSpPr txBox="1">
            <a:spLocks noGrp="1"/>
          </p:cNvSpPr>
          <p:nvPr>
            <p:ph type="ctrTitle"/>
          </p:nvPr>
        </p:nvSpPr>
        <p:spPr>
          <a:xfrm>
            <a:off x="468925" y="2153454"/>
            <a:ext cx="3636600" cy="2259000"/>
          </a:xfrm>
          <a:prstGeom prst="rect">
            <a:avLst/>
          </a:prstGeom>
        </p:spPr>
        <p:txBody>
          <a:bodyPr wrap="square" lIns="91425" tIns="91425" rIns="91425" bIns="91425" anchor="t" anchorCtr="0">
            <a:noAutofit/>
          </a:bodyPr>
          <a:lstStyle/>
          <a:p>
            <a:pPr lvl="0">
              <a:spcBef>
                <a:spcPts val="0"/>
              </a:spcBef>
              <a:buNone/>
            </a:pPr>
            <a:r>
              <a:rPr lang="en-US" dirty="0"/>
              <a:t>WHAT MAKES THE NEXT BLOCKBUSTER?</a:t>
            </a:r>
            <a:br>
              <a:rPr lang="en-US" dirty="0"/>
            </a:br>
            <a:br>
              <a:rPr lang="en-US" dirty="0"/>
            </a:br>
            <a:r>
              <a:rPr lang="en-US" sz="1600" dirty="0"/>
              <a:t>ZHUOQUN SHENG</a:t>
            </a:r>
            <a:br>
              <a:rPr lang="en-US" sz="1600" dirty="0"/>
            </a:br>
            <a:r>
              <a:rPr lang="en-US" sz="1600" dirty="0"/>
              <a:t>HEYOU</a:t>
            </a:r>
            <a:br>
              <a:rPr lang="en-US" sz="1600" dirty="0"/>
            </a:br>
            <a:r>
              <a:rPr lang="en-US" sz="1600" dirty="0"/>
              <a:t>11/30/2017</a:t>
            </a:r>
            <a:endParaRPr lang="en" dirty="0"/>
          </a:p>
        </p:txBody>
      </p:sp>
      <p:grpSp>
        <p:nvGrpSpPr>
          <p:cNvPr id="92" name="Shape 92"/>
          <p:cNvGrpSpPr/>
          <p:nvPr/>
        </p:nvGrpSpPr>
        <p:grpSpPr>
          <a:xfrm>
            <a:off x="572752" y="1540778"/>
            <a:ext cx="549262" cy="487982"/>
            <a:chOff x="5292575" y="3681900"/>
            <a:chExt cx="420150" cy="373275"/>
          </a:xfrm>
        </p:grpSpPr>
        <p:sp>
          <p:nvSpPr>
            <p:cNvPr id="93" name="Shape 93"/>
            <p:cNvSpPr/>
            <p:nvPr/>
          </p:nvSpPr>
          <p:spPr>
            <a:xfrm>
              <a:off x="5292575" y="3706875"/>
              <a:ext cx="420150" cy="266700"/>
            </a:xfrm>
            <a:custGeom>
              <a:avLst/>
              <a:gdLst/>
              <a:ahLst/>
              <a:cxnLst/>
              <a:rect l="0" t="0" r="0" b="0"/>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rgbClr val="CCCCCC"/>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4" name="Shape 94"/>
            <p:cNvSpPr/>
            <p:nvPr/>
          </p:nvSpPr>
          <p:spPr>
            <a:xfrm>
              <a:off x="5490475" y="3681900"/>
              <a:ext cx="24375" cy="25000"/>
            </a:xfrm>
            <a:custGeom>
              <a:avLst/>
              <a:gdLst/>
              <a:ahLst/>
              <a:cxnLst/>
              <a:rect l="0" t="0" r="0" b="0"/>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rgbClr val="CCCCCC"/>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5" name="Shape 95"/>
            <p:cNvSpPr/>
            <p:nvPr/>
          </p:nvSpPr>
          <p:spPr>
            <a:xfrm>
              <a:off x="5358350" y="3973550"/>
              <a:ext cx="60900" cy="81625"/>
            </a:xfrm>
            <a:custGeom>
              <a:avLst/>
              <a:gdLst/>
              <a:ahLst/>
              <a:cxnLst/>
              <a:rect l="0" t="0" r="0" b="0"/>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rgbClr val="CCCCCC"/>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6" name="Shape 96"/>
            <p:cNvSpPr/>
            <p:nvPr/>
          </p:nvSpPr>
          <p:spPr>
            <a:xfrm>
              <a:off x="5586050" y="3973550"/>
              <a:ext cx="60925" cy="81625"/>
            </a:xfrm>
            <a:custGeom>
              <a:avLst/>
              <a:gdLst/>
              <a:ahLst/>
              <a:cxnLst/>
              <a:rect l="0" t="0" r="0" b="0"/>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rgbClr val="CCCCCC"/>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7" name="Shape 97"/>
            <p:cNvSpPr/>
            <p:nvPr/>
          </p:nvSpPr>
          <p:spPr>
            <a:xfrm>
              <a:off x="5316925" y="3731225"/>
              <a:ext cx="371450" cy="218000"/>
            </a:xfrm>
            <a:custGeom>
              <a:avLst/>
              <a:gdLst/>
              <a:ahLst/>
              <a:cxnLst/>
              <a:rect l="0" t="0" r="0" b="0"/>
              <a:pathLst>
                <a:path w="14858" h="8720" fill="none" extrusionOk="0">
                  <a:moveTo>
                    <a:pt x="1" y="0"/>
                  </a:moveTo>
                  <a:lnTo>
                    <a:pt x="1" y="8719"/>
                  </a:lnTo>
                  <a:lnTo>
                    <a:pt x="14857" y="8719"/>
                  </a:lnTo>
                  <a:lnTo>
                    <a:pt x="14857" y="0"/>
                  </a:lnTo>
                  <a:lnTo>
                    <a:pt x="1" y="0"/>
                  </a:lnTo>
                  <a:close/>
                </a:path>
              </a:pathLst>
            </a:custGeom>
            <a:noFill/>
            <a:ln w="12175" cap="rnd" cmpd="sng">
              <a:solidFill>
                <a:srgbClr val="CCCCCC"/>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8" name="Shape 98"/>
            <p:cNvSpPr/>
            <p:nvPr/>
          </p:nvSpPr>
          <p:spPr>
            <a:xfrm>
              <a:off x="5380250" y="3784800"/>
              <a:ext cx="230200" cy="115725"/>
            </a:xfrm>
            <a:custGeom>
              <a:avLst/>
              <a:gdLst/>
              <a:ahLst/>
              <a:cxnLst/>
              <a:rect l="0" t="0" r="0" b="0"/>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rgbClr val="CCCCCC"/>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9" name="Shape 99"/>
            <p:cNvSpPr/>
            <p:nvPr/>
          </p:nvSpPr>
          <p:spPr>
            <a:xfrm>
              <a:off x="5547700" y="3779925"/>
              <a:ext cx="68825" cy="68825"/>
            </a:xfrm>
            <a:custGeom>
              <a:avLst/>
              <a:gdLst/>
              <a:ahLst/>
              <a:cxnLst/>
              <a:rect l="0" t="0" r="0" b="0"/>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rgbClr val="CCCCCC"/>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Shape 211"/>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a:spcBef>
                <a:spcPts val="0"/>
              </a:spcBef>
              <a:buNone/>
            </a:pPr>
            <a:r>
              <a:rPr lang="en"/>
              <a:t>In two or three columns</a:t>
            </a:r>
          </a:p>
        </p:txBody>
      </p:sp>
      <p:sp>
        <p:nvSpPr>
          <p:cNvPr id="212" name="Shape 212"/>
          <p:cNvSpPr txBox="1">
            <a:spLocks noGrp="1"/>
          </p:cNvSpPr>
          <p:nvPr>
            <p:ph type="body" idx="1"/>
          </p:nvPr>
        </p:nvSpPr>
        <p:spPr>
          <a:xfrm>
            <a:off x="3069325" y="1126450"/>
            <a:ext cx="1789800" cy="3353700"/>
          </a:xfrm>
          <a:prstGeom prst="rect">
            <a:avLst/>
          </a:prstGeom>
        </p:spPr>
        <p:txBody>
          <a:bodyPr wrap="square" lIns="91425" tIns="91425" rIns="91425" bIns="91425" anchor="t" anchorCtr="0">
            <a:noAutofit/>
          </a:bodyPr>
          <a:lstStyle/>
          <a:p>
            <a:pPr lvl="0" rtl="0">
              <a:spcBef>
                <a:spcPts val="0"/>
              </a:spcBef>
              <a:buNone/>
            </a:pPr>
            <a:r>
              <a:rPr lang="en" b="1"/>
              <a:t>Yellow</a:t>
            </a:r>
          </a:p>
          <a:p>
            <a:pPr lvl="0">
              <a:spcBef>
                <a:spcPts val="0"/>
              </a:spcBef>
              <a:buNone/>
            </a:pPr>
            <a:r>
              <a:rPr lang="en"/>
              <a:t>Is the color of gold, butter and ripe lemons. In the spectrum of visible light, yellow is found between green and orange.</a:t>
            </a:r>
          </a:p>
          <a:p>
            <a:pPr lvl="0">
              <a:spcBef>
                <a:spcPts val="0"/>
              </a:spcBef>
              <a:buNone/>
            </a:pPr>
            <a:r>
              <a:rPr lang="en"/>
              <a:t>According to surveys in Europe, Canada, and the United States, yellow is the color people most often associate with amusement, gentleness, and spontaneity, but also with duplicity, envy, jealousy, avarice, and, in the U.S., with cowardice.</a:t>
            </a:r>
          </a:p>
          <a:p>
            <a:pPr lvl="0">
              <a:spcBef>
                <a:spcPts val="0"/>
              </a:spcBef>
              <a:buNone/>
            </a:pPr>
            <a:r>
              <a:rPr lang="en"/>
              <a:t>It plays an important role in Asian culture, particularly in China, where it is seen as the color of happiness, glory, wisdom, harmony, and culture.</a:t>
            </a:r>
          </a:p>
        </p:txBody>
      </p:sp>
      <p:sp>
        <p:nvSpPr>
          <p:cNvPr id="213" name="Shape 213"/>
          <p:cNvSpPr txBox="1">
            <a:spLocks noGrp="1"/>
          </p:cNvSpPr>
          <p:nvPr>
            <p:ph type="body" idx="2"/>
          </p:nvPr>
        </p:nvSpPr>
        <p:spPr>
          <a:xfrm>
            <a:off x="4951002" y="1126450"/>
            <a:ext cx="1789800" cy="3353700"/>
          </a:xfrm>
          <a:prstGeom prst="rect">
            <a:avLst/>
          </a:prstGeom>
        </p:spPr>
        <p:txBody>
          <a:bodyPr wrap="square" lIns="91425" tIns="91425" rIns="91425" bIns="91425" anchor="t" anchorCtr="0">
            <a:noAutofit/>
          </a:bodyPr>
          <a:lstStyle/>
          <a:p>
            <a:pPr lvl="0" rtl="0">
              <a:spcBef>
                <a:spcPts val="0"/>
              </a:spcBef>
              <a:buNone/>
            </a:pPr>
            <a:r>
              <a:rPr lang="en" b="1"/>
              <a:t>Blue</a:t>
            </a:r>
          </a:p>
          <a:p>
            <a:pPr lvl="0">
              <a:spcBef>
                <a:spcPts val="0"/>
              </a:spcBef>
              <a:buNone/>
            </a:pPr>
            <a:r>
              <a:rPr lang="en"/>
              <a:t>Is the colour of the clear sky and the deep sea. It is located between violet and green on the optical spectrum.</a:t>
            </a:r>
          </a:p>
          <a:p>
            <a:pPr lvl="0">
              <a:spcBef>
                <a:spcPts val="0"/>
              </a:spcBef>
              <a:buNone/>
            </a:pPr>
            <a:r>
              <a:rPr lang="en"/>
              <a:t>Surveys in the US and Europe show that blue is the colour most commonly associated with harmony, faithfulness, confidence, distance, infinity, the imagination, cold, and sometimes with sadness.</a:t>
            </a:r>
          </a:p>
          <a:p>
            <a:pPr lvl="0">
              <a:spcBef>
                <a:spcPts val="0"/>
              </a:spcBef>
              <a:buNone/>
            </a:pPr>
            <a:r>
              <a:rPr lang="en"/>
              <a:t>In US and European public opinion polls it is the most popular colour, chosen by almost half of both men and women as their favourite colour.</a:t>
            </a:r>
          </a:p>
        </p:txBody>
      </p:sp>
      <p:sp>
        <p:nvSpPr>
          <p:cNvPr id="214" name="Shape 214"/>
          <p:cNvSpPr txBox="1">
            <a:spLocks noGrp="1"/>
          </p:cNvSpPr>
          <p:nvPr>
            <p:ph type="body" idx="3"/>
          </p:nvPr>
        </p:nvSpPr>
        <p:spPr>
          <a:xfrm>
            <a:off x="6832679" y="1126450"/>
            <a:ext cx="1789800" cy="3353700"/>
          </a:xfrm>
          <a:prstGeom prst="rect">
            <a:avLst/>
          </a:prstGeom>
        </p:spPr>
        <p:txBody>
          <a:bodyPr wrap="square" lIns="91425" tIns="91425" rIns="91425" bIns="91425" anchor="t" anchorCtr="0">
            <a:noAutofit/>
          </a:bodyPr>
          <a:lstStyle/>
          <a:p>
            <a:pPr lvl="0" rtl="0">
              <a:spcBef>
                <a:spcPts val="0"/>
              </a:spcBef>
              <a:buNone/>
            </a:pPr>
            <a:r>
              <a:rPr lang="en" b="1"/>
              <a:t>Red</a:t>
            </a:r>
          </a:p>
          <a:p>
            <a:pPr lvl="0">
              <a:spcBef>
                <a:spcPts val="0"/>
              </a:spcBef>
              <a:buNone/>
            </a:pPr>
            <a:r>
              <a:rPr lang="en"/>
              <a:t>Is the color of blood, and because of this it has historically been associated with sacrifice, danger and courage. </a:t>
            </a:r>
          </a:p>
          <a:p>
            <a:pPr lvl="0">
              <a:spcBef>
                <a:spcPts val="0"/>
              </a:spcBef>
              <a:buNone/>
            </a:pPr>
            <a:r>
              <a:rPr lang="en"/>
              <a:t>Modern surveys in the United States and Europe show red is also the color most commonly associated with heat, activity, passion, sexuality, anger, love and joy. </a:t>
            </a:r>
            <a:r>
              <a:rPr lang="en">
                <a:solidFill>
                  <a:schemeClr val="dk2"/>
                </a:solidFill>
              </a:rPr>
              <a:t>Red is also a color widely used for getting attention, such as stop signs or royal dresses.</a:t>
            </a:r>
          </a:p>
          <a:p>
            <a:pPr lvl="0">
              <a:spcBef>
                <a:spcPts val="0"/>
              </a:spcBef>
              <a:buNone/>
            </a:pPr>
            <a:r>
              <a:rPr lang="en"/>
              <a:t>In China, India and many other Asian countries it is the color of symbolizing happiness and good fortune. </a:t>
            </a:r>
          </a:p>
          <a:p>
            <a:pPr lvl="0">
              <a:spcBef>
                <a:spcPts val="0"/>
              </a:spcBef>
              <a:buNone/>
            </a:pPr>
            <a:endParaRPr/>
          </a:p>
        </p:txBody>
      </p:sp>
      <p:sp>
        <p:nvSpPr>
          <p:cNvPr id="215" name="Shape 215"/>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10</a:t>
            </a:fld>
            <a:endParaRPr lang="en"/>
          </a:p>
        </p:txBody>
      </p:sp>
      <p:grpSp>
        <p:nvGrpSpPr>
          <p:cNvPr id="216" name="Shape 216"/>
          <p:cNvGrpSpPr/>
          <p:nvPr/>
        </p:nvGrpSpPr>
        <p:grpSpPr>
          <a:xfrm>
            <a:off x="3187982" y="708506"/>
            <a:ext cx="433992" cy="422729"/>
            <a:chOff x="5916675" y="927975"/>
            <a:chExt cx="516350" cy="502950"/>
          </a:xfrm>
        </p:grpSpPr>
        <p:sp>
          <p:nvSpPr>
            <p:cNvPr id="217" name="Shape 217"/>
            <p:cNvSpPr/>
            <p:nvPr/>
          </p:nvSpPr>
          <p:spPr>
            <a:xfrm>
              <a:off x="5916675" y="927975"/>
              <a:ext cx="516350" cy="502950"/>
            </a:xfrm>
            <a:custGeom>
              <a:avLst/>
              <a:gdLst/>
              <a:ahLst/>
              <a:cxnLst/>
              <a:rect l="0" t="0" r="0" b="0"/>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99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18" name="Shape 218"/>
            <p:cNvSpPr/>
            <p:nvPr/>
          </p:nvSpPr>
          <p:spPr>
            <a:xfrm>
              <a:off x="6006800" y="1011375"/>
              <a:ext cx="336125" cy="336125"/>
            </a:xfrm>
            <a:custGeom>
              <a:avLst/>
              <a:gdLst/>
              <a:ahLst/>
              <a:cxnLst/>
              <a:rect l="0" t="0" r="0" b="0"/>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99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219" name="Shape 219"/>
          <p:cNvGrpSpPr/>
          <p:nvPr/>
        </p:nvGrpSpPr>
        <p:grpSpPr>
          <a:xfrm>
            <a:off x="5030798" y="738175"/>
            <a:ext cx="393060" cy="393060"/>
            <a:chOff x="5941025" y="3634400"/>
            <a:chExt cx="467650" cy="467650"/>
          </a:xfrm>
        </p:grpSpPr>
        <p:sp>
          <p:nvSpPr>
            <p:cNvPr id="220" name="Shape 220"/>
            <p:cNvSpPr/>
            <p:nvPr/>
          </p:nvSpPr>
          <p:spPr>
            <a:xfrm>
              <a:off x="5941025" y="3634400"/>
              <a:ext cx="467650" cy="467650"/>
            </a:xfrm>
            <a:custGeom>
              <a:avLst/>
              <a:gdLst/>
              <a:ahLst/>
              <a:cxnLst/>
              <a:rect l="0" t="0" r="0" b="0"/>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rgbClr val="6D9EEB"/>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1" name="Shape 221"/>
            <p:cNvSpPr/>
            <p:nvPr/>
          </p:nvSpPr>
          <p:spPr>
            <a:xfrm>
              <a:off x="6211975" y="3753150"/>
              <a:ext cx="19525" cy="18900"/>
            </a:xfrm>
            <a:custGeom>
              <a:avLst/>
              <a:gdLst/>
              <a:ahLst/>
              <a:cxnLst/>
              <a:rect l="0" t="0" r="0" b="0"/>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rgbClr val="6D9EEB"/>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2" name="Shape 222"/>
            <p:cNvSpPr/>
            <p:nvPr/>
          </p:nvSpPr>
          <p:spPr>
            <a:xfrm>
              <a:off x="5943475" y="3695900"/>
              <a:ext cx="177800" cy="351350"/>
            </a:xfrm>
            <a:custGeom>
              <a:avLst/>
              <a:gdLst/>
              <a:ahLst/>
              <a:cxnLst/>
              <a:rect l="0" t="0" r="0" b="0"/>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rgbClr val="6D9EEB"/>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3" name="Shape 223"/>
            <p:cNvSpPr/>
            <p:nvPr/>
          </p:nvSpPr>
          <p:spPr>
            <a:xfrm>
              <a:off x="6128575" y="3695900"/>
              <a:ext cx="86475" cy="47525"/>
            </a:xfrm>
            <a:custGeom>
              <a:avLst/>
              <a:gdLst/>
              <a:ahLst/>
              <a:cxnLst/>
              <a:rect l="0" t="0" r="0" b="0"/>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rgbClr val="6D9EEB"/>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4" name="Shape 224"/>
            <p:cNvSpPr/>
            <p:nvPr/>
          </p:nvSpPr>
          <p:spPr>
            <a:xfrm>
              <a:off x="6357500" y="3940075"/>
              <a:ext cx="18900" cy="34725"/>
            </a:xfrm>
            <a:custGeom>
              <a:avLst/>
              <a:gdLst/>
              <a:ahLst/>
              <a:cxnLst/>
              <a:rect l="0" t="0" r="0" b="0"/>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rgbClr val="6D9EEB"/>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5" name="Shape 225"/>
            <p:cNvSpPr/>
            <p:nvPr/>
          </p:nvSpPr>
          <p:spPr>
            <a:xfrm>
              <a:off x="6202850" y="3720875"/>
              <a:ext cx="204000" cy="278875"/>
            </a:xfrm>
            <a:custGeom>
              <a:avLst/>
              <a:gdLst/>
              <a:ahLst/>
              <a:cxnLst/>
              <a:rect l="0" t="0" r="0" b="0"/>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rgbClr val="6D9EEB"/>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226" name="Shape 226"/>
          <p:cNvGrpSpPr/>
          <p:nvPr/>
        </p:nvGrpSpPr>
        <p:grpSpPr>
          <a:xfrm>
            <a:off x="6929141" y="696907"/>
            <a:ext cx="364776" cy="434328"/>
            <a:chOff x="3968275" y="4980625"/>
            <a:chExt cx="379975" cy="452425"/>
          </a:xfrm>
        </p:grpSpPr>
        <p:sp>
          <p:nvSpPr>
            <p:cNvPr id="227" name="Shape 227"/>
            <p:cNvSpPr/>
            <p:nvPr/>
          </p:nvSpPr>
          <p:spPr>
            <a:xfrm>
              <a:off x="4168000" y="4980625"/>
              <a:ext cx="85875" cy="102325"/>
            </a:xfrm>
            <a:custGeom>
              <a:avLst/>
              <a:gdLst/>
              <a:ahLst/>
              <a:cxnLst/>
              <a:rect l="0" t="0" r="0" b="0"/>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rgbClr val="CC00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8" name="Shape 228"/>
            <p:cNvSpPr/>
            <p:nvPr/>
          </p:nvSpPr>
          <p:spPr>
            <a:xfrm>
              <a:off x="3968275" y="5043350"/>
              <a:ext cx="379975" cy="389700"/>
            </a:xfrm>
            <a:custGeom>
              <a:avLst/>
              <a:gdLst/>
              <a:ahLst/>
              <a:cxnLst/>
              <a:rect l="0" t="0" r="0" b="0"/>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rgbClr val="CC00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29" name="Shape 229"/>
            <p:cNvSpPr/>
            <p:nvPr/>
          </p:nvSpPr>
          <p:spPr>
            <a:xfrm>
              <a:off x="4031000" y="5150500"/>
              <a:ext cx="54200" cy="61525"/>
            </a:xfrm>
            <a:custGeom>
              <a:avLst/>
              <a:gdLst/>
              <a:ahLst/>
              <a:cxnLst/>
              <a:rect l="0" t="0" r="0" b="0"/>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rgbClr val="CC00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Shape 143"/>
          <p:cNvSpPr txBox="1">
            <a:spLocks noGrp="1"/>
          </p:cNvSpPr>
          <p:nvPr>
            <p:ph type="body" idx="1"/>
          </p:nvPr>
        </p:nvSpPr>
        <p:spPr>
          <a:xfrm>
            <a:off x="1847275" y="1704600"/>
            <a:ext cx="5449500" cy="2714700"/>
          </a:xfrm>
          <a:prstGeom prst="rect">
            <a:avLst/>
          </a:prstGeom>
        </p:spPr>
        <p:txBody>
          <a:bodyPr wrap="square" lIns="91425" tIns="91425" rIns="91425" bIns="91425" anchor="t" anchorCtr="0">
            <a:noAutofit/>
          </a:bodyPr>
          <a:lstStyle/>
          <a:p>
            <a:pPr lvl="0">
              <a:spcBef>
                <a:spcPts val="0"/>
              </a:spcBef>
              <a:buNone/>
            </a:pPr>
            <a:r>
              <a:rPr lang="en" dirty="0"/>
              <a:t>Quotations are commonly printed as a means of </a:t>
            </a:r>
            <a:r>
              <a:rPr lang="en" dirty="0">
                <a:solidFill>
                  <a:srgbClr val="F67031"/>
                </a:solidFill>
              </a:rPr>
              <a:t>inspiration</a:t>
            </a:r>
            <a:r>
              <a:rPr lang="en" dirty="0"/>
              <a:t> and to invoke philosophical thoughts from the reader.</a:t>
            </a:r>
          </a:p>
        </p:txBody>
      </p:sp>
      <p:sp>
        <p:nvSpPr>
          <p:cNvPr id="144" name="Shape 144"/>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11</a:t>
            </a:fld>
            <a:endParaRPr lang="e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33"/>
        <p:cNvGrpSpPr/>
        <p:nvPr/>
      </p:nvGrpSpPr>
      <p:grpSpPr>
        <a:xfrm>
          <a:off x="0" y="0"/>
          <a:ext cx="0" cy="0"/>
          <a:chOff x="0" y="0"/>
          <a:chExt cx="0" cy="0"/>
        </a:xfrm>
      </p:grpSpPr>
      <p:sp>
        <p:nvSpPr>
          <p:cNvPr id="234" name="Shape 234"/>
          <p:cNvSpPr txBox="1">
            <a:spLocks noGrp="1"/>
          </p:cNvSpPr>
          <p:nvPr>
            <p:ph type="title"/>
          </p:nvPr>
        </p:nvSpPr>
        <p:spPr>
          <a:xfrm>
            <a:off x="234450" y="575500"/>
            <a:ext cx="2046300" cy="1364100"/>
          </a:xfrm>
          <a:prstGeom prst="rect">
            <a:avLst/>
          </a:prstGeom>
        </p:spPr>
        <p:txBody>
          <a:bodyPr wrap="square" lIns="91425" tIns="91425" rIns="91425" bIns="91425" anchor="b" anchorCtr="0">
            <a:noAutofit/>
          </a:bodyPr>
          <a:lstStyle/>
          <a:p>
            <a:pPr lvl="0" rtl="0">
              <a:spcBef>
                <a:spcPts val="0"/>
              </a:spcBef>
              <a:buNone/>
            </a:pPr>
            <a:r>
              <a:rPr lang="en"/>
              <a:t>A picture is worth a thousand words</a:t>
            </a:r>
          </a:p>
        </p:txBody>
      </p:sp>
      <p:sp>
        <p:nvSpPr>
          <p:cNvPr id="235" name="Shape 235"/>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rgbClr val="FFFFFF"/>
                </a:solidFill>
              </a:rPr>
              <a:t>12</a:t>
            </a:fld>
            <a:endParaRPr lang="en">
              <a:solidFill>
                <a:srgbClr val="FFFFFF"/>
              </a:solidFill>
            </a:endParaRPr>
          </a:p>
        </p:txBody>
      </p:sp>
      <p:sp>
        <p:nvSpPr>
          <p:cNvPr id="236" name="Shape 236"/>
          <p:cNvSpPr txBox="1">
            <a:spLocks noGrp="1"/>
          </p:cNvSpPr>
          <p:nvPr>
            <p:ph type="body" idx="1"/>
          </p:nvPr>
        </p:nvSpPr>
        <p:spPr>
          <a:xfrm>
            <a:off x="234450" y="2004325"/>
            <a:ext cx="2046300" cy="2552100"/>
          </a:xfrm>
          <a:prstGeom prst="rect">
            <a:avLst/>
          </a:prstGeom>
        </p:spPr>
        <p:txBody>
          <a:bodyPr wrap="square" lIns="91425" tIns="91425" rIns="91425" bIns="91425" anchor="t" anchorCtr="0">
            <a:noAutofit/>
          </a:bodyPr>
          <a:lstStyle/>
          <a:p>
            <a:pPr lvl="0">
              <a:spcBef>
                <a:spcPts val="0"/>
              </a:spcBef>
              <a:buClr>
                <a:schemeClr val="dk1"/>
              </a:buClr>
              <a:buSzPts val="1100"/>
              <a:buFont typeface="Arial"/>
              <a:buNone/>
            </a:pPr>
            <a:r>
              <a:rPr lang="en"/>
              <a:t>A complex idea can be conveyed with just a single still image, namely making it possible to absorb large amounts of data quickly.</a:t>
            </a:r>
          </a:p>
          <a:p>
            <a:pPr lvl="0">
              <a:spcBef>
                <a:spcPts val="0"/>
              </a:spcBef>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67031"/>
        </a:solidFill>
        <a:effectLst/>
      </p:bgPr>
    </p:bg>
    <p:spTree>
      <p:nvGrpSpPr>
        <p:cNvPr id="1" name="Shape 240"/>
        <p:cNvGrpSpPr/>
        <p:nvPr/>
      </p:nvGrpSpPr>
      <p:grpSpPr>
        <a:xfrm>
          <a:off x="0" y="0"/>
          <a:ext cx="0" cy="0"/>
          <a:chOff x="0" y="0"/>
          <a:chExt cx="0" cy="0"/>
        </a:xfrm>
      </p:grpSpPr>
      <p:pic>
        <p:nvPicPr>
          <p:cNvPr id="241" name="Shape 241" descr="aoc7tslb1o8-lauren-mancke.jpg"/>
          <p:cNvPicPr preferRelativeResize="0"/>
          <p:nvPr/>
        </p:nvPicPr>
        <p:blipFill>
          <a:blip r:embed="rId3">
            <a:alphaModFix amt="29000"/>
          </a:blip>
          <a:stretch>
            <a:fillRect/>
          </a:stretch>
        </p:blipFill>
        <p:spPr>
          <a:xfrm>
            <a:off x="0" y="0"/>
            <a:ext cx="9144000" cy="5143496"/>
          </a:xfrm>
          <a:prstGeom prst="rect">
            <a:avLst/>
          </a:prstGeom>
          <a:noFill/>
          <a:ln>
            <a:noFill/>
          </a:ln>
        </p:spPr>
      </p:pic>
      <p:sp>
        <p:nvSpPr>
          <p:cNvPr id="242" name="Shape 242"/>
          <p:cNvSpPr txBox="1">
            <a:spLocks noGrp="1"/>
          </p:cNvSpPr>
          <p:nvPr>
            <p:ph type="title" idx="4294967295"/>
          </p:nvPr>
        </p:nvSpPr>
        <p:spPr>
          <a:xfrm>
            <a:off x="617225" y="100"/>
            <a:ext cx="7909500" cy="5143500"/>
          </a:xfrm>
          <a:prstGeom prst="rect">
            <a:avLst/>
          </a:prstGeom>
        </p:spPr>
        <p:txBody>
          <a:bodyPr wrap="square" lIns="91425" tIns="91425" rIns="91425" bIns="91425" anchor="ctr" anchorCtr="0">
            <a:noAutofit/>
          </a:bodyPr>
          <a:lstStyle/>
          <a:p>
            <a:pPr lvl="0" algn="ctr" rtl="0">
              <a:spcBef>
                <a:spcPts val="0"/>
              </a:spcBef>
              <a:buNone/>
            </a:pPr>
            <a:r>
              <a:rPr lang="en" sz="1800" b="1"/>
              <a:t>Want big impact? Use big image.</a:t>
            </a:r>
          </a:p>
        </p:txBody>
      </p:sp>
      <p:sp>
        <p:nvSpPr>
          <p:cNvPr id="243" name="Shape 243"/>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13</a:t>
            </a:fld>
            <a:endParaRPr lang="en"/>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a:spcBef>
                <a:spcPts val="0"/>
              </a:spcBef>
              <a:buNone/>
            </a:pPr>
            <a:r>
              <a:rPr lang="en"/>
              <a:t>Use charts to explain your ideas</a:t>
            </a:r>
          </a:p>
        </p:txBody>
      </p:sp>
      <p:sp>
        <p:nvSpPr>
          <p:cNvPr id="249" name="Shape 249"/>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14</a:t>
            </a:fld>
            <a:endParaRPr lang="en"/>
          </a:p>
        </p:txBody>
      </p:sp>
      <p:grpSp>
        <p:nvGrpSpPr>
          <p:cNvPr id="250" name="Shape 250"/>
          <p:cNvGrpSpPr/>
          <p:nvPr/>
        </p:nvGrpSpPr>
        <p:grpSpPr>
          <a:xfrm>
            <a:off x="3618600" y="443475"/>
            <a:ext cx="4271950" cy="4256550"/>
            <a:chOff x="3618600" y="537300"/>
            <a:chExt cx="4271950" cy="4256550"/>
          </a:xfrm>
        </p:grpSpPr>
        <p:sp>
          <p:nvSpPr>
            <p:cNvPr id="251" name="Shape 251"/>
            <p:cNvSpPr/>
            <p:nvPr/>
          </p:nvSpPr>
          <p:spPr>
            <a:xfrm>
              <a:off x="3680275" y="537300"/>
              <a:ext cx="1906800" cy="1906800"/>
            </a:xfrm>
            <a:prstGeom prst="ellipse">
              <a:avLst/>
            </a:prstGeom>
            <a:solidFill>
              <a:srgbClr val="FF9900"/>
            </a:solidFill>
            <a:ln>
              <a:noFill/>
            </a:ln>
          </p:spPr>
          <p:txBody>
            <a:bodyPr wrap="square" lIns="91425" tIns="91425" rIns="91425" bIns="91425" anchor="ctr" anchorCtr="0">
              <a:noAutofit/>
            </a:bodyPr>
            <a:lstStyle/>
            <a:p>
              <a:pPr lvl="0" algn="ctr" rtl="0">
                <a:spcBef>
                  <a:spcPts val="0"/>
                </a:spcBef>
                <a:buNone/>
              </a:pPr>
              <a:endParaRPr sz="1000">
                <a:solidFill>
                  <a:srgbClr val="FFFFFF"/>
                </a:solidFill>
                <a:latin typeface="Nunito Sans"/>
                <a:ea typeface="Nunito Sans"/>
                <a:cs typeface="Nunito Sans"/>
                <a:sym typeface="Nunito Sans"/>
              </a:endParaRPr>
            </a:p>
            <a:p>
              <a:pPr lvl="0" algn="ctr" rtl="0">
                <a:spcBef>
                  <a:spcPts val="0"/>
                </a:spcBef>
                <a:buNone/>
              </a:pPr>
              <a:endParaRPr sz="1000">
                <a:solidFill>
                  <a:srgbClr val="FFFFFF"/>
                </a:solidFill>
                <a:latin typeface="Nunito Sans"/>
                <a:ea typeface="Nunito Sans"/>
                <a:cs typeface="Nunito Sans"/>
                <a:sym typeface="Nunito Sans"/>
              </a:endParaRPr>
            </a:p>
            <a:p>
              <a:pPr lvl="0" algn="ctr" rtl="0">
                <a:spcBef>
                  <a:spcPts val="0"/>
                </a:spcBef>
                <a:buNone/>
              </a:pPr>
              <a:r>
                <a:rPr lang="en" sz="1000">
                  <a:solidFill>
                    <a:srgbClr val="FFFFFF"/>
                  </a:solidFill>
                  <a:latin typeface="Nunito Sans"/>
                  <a:ea typeface="Nunito Sans"/>
                  <a:cs typeface="Nunito Sans"/>
                  <a:sym typeface="Nunito Sans"/>
                </a:rPr>
                <a:t>Item 1</a:t>
              </a:r>
            </a:p>
          </p:txBody>
        </p:sp>
        <p:sp>
          <p:nvSpPr>
            <p:cNvPr id="252" name="Shape 252"/>
            <p:cNvSpPr/>
            <p:nvPr/>
          </p:nvSpPr>
          <p:spPr>
            <a:xfrm>
              <a:off x="5983750" y="537300"/>
              <a:ext cx="1906800" cy="1906800"/>
            </a:xfrm>
            <a:prstGeom prst="ellipse">
              <a:avLst/>
            </a:prstGeom>
            <a:solidFill>
              <a:srgbClr val="F67031"/>
            </a:solidFill>
            <a:ln>
              <a:noFill/>
            </a:ln>
          </p:spPr>
          <p:txBody>
            <a:bodyPr wrap="square" lIns="91425" tIns="91425" rIns="91425" bIns="91425" anchor="ctr" anchorCtr="0">
              <a:noAutofit/>
            </a:bodyPr>
            <a:lstStyle/>
            <a:p>
              <a:pPr lvl="0" algn="ctr" rtl="0">
                <a:spcBef>
                  <a:spcPts val="0"/>
                </a:spcBef>
                <a:buNone/>
              </a:pPr>
              <a:endParaRPr sz="1000">
                <a:solidFill>
                  <a:srgbClr val="FFFFFF"/>
                </a:solidFill>
                <a:latin typeface="Nunito Sans"/>
                <a:ea typeface="Nunito Sans"/>
                <a:cs typeface="Nunito Sans"/>
                <a:sym typeface="Nunito Sans"/>
              </a:endParaRPr>
            </a:p>
            <a:p>
              <a:pPr lvl="0" algn="ctr" rtl="0">
                <a:spcBef>
                  <a:spcPts val="0"/>
                </a:spcBef>
                <a:buNone/>
              </a:pPr>
              <a:endParaRPr sz="1000">
                <a:solidFill>
                  <a:srgbClr val="FFFFFF"/>
                </a:solidFill>
                <a:latin typeface="Nunito Sans"/>
                <a:ea typeface="Nunito Sans"/>
                <a:cs typeface="Nunito Sans"/>
                <a:sym typeface="Nunito Sans"/>
              </a:endParaRPr>
            </a:p>
            <a:p>
              <a:pPr lvl="0" algn="ctr" rtl="0">
                <a:spcBef>
                  <a:spcPts val="0"/>
                </a:spcBef>
                <a:buClr>
                  <a:schemeClr val="dk1"/>
                </a:buClr>
                <a:buSzPts val="1100"/>
                <a:buFont typeface="Arial"/>
                <a:buNone/>
              </a:pPr>
              <a:r>
                <a:rPr lang="en" sz="1000">
                  <a:solidFill>
                    <a:srgbClr val="FFFFFF"/>
                  </a:solidFill>
                  <a:latin typeface="Nunito Sans"/>
                  <a:ea typeface="Nunito Sans"/>
                  <a:cs typeface="Nunito Sans"/>
                  <a:sym typeface="Nunito Sans"/>
                </a:rPr>
                <a:t>Item 2</a:t>
              </a:r>
            </a:p>
          </p:txBody>
        </p:sp>
        <p:sp>
          <p:nvSpPr>
            <p:cNvPr id="253" name="Shape 253"/>
            <p:cNvSpPr/>
            <p:nvPr/>
          </p:nvSpPr>
          <p:spPr>
            <a:xfrm>
              <a:off x="3618600" y="2887050"/>
              <a:ext cx="1906800" cy="1906800"/>
            </a:xfrm>
            <a:prstGeom prst="ellipse">
              <a:avLst/>
            </a:prstGeom>
            <a:solidFill>
              <a:srgbClr val="CC4125"/>
            </a:solidFill>
            <a:ln>
              <a:noFill/>
            </a:ln>
          </p:spPr>
          <p:txBody>
            <a:bodyPr wrap="square" lIns="91425" tIns="91425" rIns="91425" bIns="91425" anchor="ctr" anchorCtr="0">
              <a:noAutofit/>
            </a:bodyPr>
            <a:lstStyle/>
            <a:p>
              <a:pPr lvl="0" algn="ctr" rtl="0">
                <a:spcBef>
                  <a:spcPts val="0"/>
                </a:spcBef>
                <a:buNone/>
              </a:pPr>
              <a:endParaRPr sz="1000">
                <a:solidFill>
                  <a:srgbClr val="FFFFFF"/>
                </a:solidFill>
                <a:latin typeface="Nunito Sans"/>
                <a:ea typeface="Nunito Sans"/>
                <a:cs typeface="Nunito Sans"/>
                <a:sym typeface="Nunito Sans"/>
              </a:endParaRPr>
            </a:p>
            <a:p>
              <a:pPr lvl="0" algn="ctr" rtl="0">
                <a:spcBef>
                  <a:spcPts val="0"/>
                </a:spcBef>
                <a:buNone/>
              </a:pPr>
              <a:endParaRPr sz="1000">
                <a:solidFill>
                  <a:srgbClr val="FFFFFF"/>
                </a:solidFill>
                <a:latin typeface="Nunito Sans"/>
                <a:ea typeface="Nunito Sans"/>
                <a:cs typeface="Nunito Sans"/>
                <a:sym typeface="Nunito Sans"/>
              </a:endParaRPr>
            </a:p>
            <a:p>
              <a:pPr lvl="0" algn="ctr" rtl="0">
                <a:spcBef>
                  <a:spcPts val="0"/>
                </a:spcBef>
                <a:buNone/>
              </a:pPr>
              <a:r>
                <a:rPr lang="en" sz="1000">
                  <a:solidFill>
                    <a:srgbClr val="FFFFFF"/>
                  </a:solidFill>
                  <a:latin typeface="Nunito Sans"/>
                  <a:ea typeface="Nunito Sans"/>
                  <a:cs typeface="Nunito Sans"/>
                  <a:sym typeface="Nunito Sans"/>
                </a:rPr>
                <a:t>Item 3</a:t>
              </a:r>
            </a:p>
          </p:txBody>
        </p:sp>
        <p:sp>
          <p:nvSpPr>
            <p:cNvPr id="254" name="Shape 254"/>
            <p:cNvSpPr/>
            <p:nvPr/>
          </p:nvSpPr>
          <p:spPr>
            <a:xfrm>
              <a:off x="5983750" y="2887050"/>
              <a:ext cx="1906800" cy="1906800"/>
            </a:xfrm>
            <a:prstGeom prst="ellipse">
              <a:avLst/>
            </a:prstGeom>
            <a:solidFill>
              <a:srgbClr val="ED0036"/>
            </a:solidFill>
            <a:ln>
              <a:noFill/>
            </a:ln>
          </p:spPr>
          <p:txBody>
            <a:bodyPr wrap="square" lIns="91425" tIns="91425" rIns="91425" bIns="91425" anchor="ctr" anchorCtr="0">
              <a:noAutofit/>
            </a:bodyPr>
            <a:lstStyle/>
            <a:p>
              <a:pPr lvl="0" algn="ctr" rtl="0">
                <a:spcBef>
                  <a:spcPts val="0"/>
                </a:spcBef>
                <a:buNone/>
              </a:pPr>
              <a:endParaRPr sz="1000">
                <a:solidFill>
                  <a:srgbClr val="FFFFFF"/>
                </a:solidFill>
                <a:latin typeface="Nunito Sans"/>
                <a:ea typeface="Nunito Sans"/>
                <a:cs typeface="Nunito Sans"/>
                <a:sym typeface="Nunito Sans"/>
              </a:endParaRPr>
            </a:p>
            <a:p>
              <a:pPr lvl="0" algn="ctr" rtl="0">
                <a:spcBef>
                  <a:spcPts val="0"/>
                </a:spcBef>
                <a:buNone/>
              </a:pPr>
              <a:endParaRPr sz="1000">
                <a:solidFill>
                  <a:srgbClr val="FFFFFF"/>
                </a:solidFill>
                <a:latin typeface="Nunito Sans"/>
                <a:ea typeface="Nunito Sans"/>
                <a:cs typeface="Nunito Sans"/>
                <a:sym typeface="Nunito Sans"/>
              </a:endParaRPr>
            </a:p>
            <a:p>
              <a:pPr lvl="0" algn="ctr" rtl="0">
                <a:spcBef>
                  <a:spcPts val="0"/>
                </a:spcBef>
                <a:buNone/>
              </a:pPr>
              <a:r>
                <a:rPr lang="en" sz="1000">
                  <a:solidFill>
                    <a:srgbClr val="FFFFFF"/>
                  </a:solidFill>
                  <a:latin typeface="Nunito Sans"/>
                  <a:ea typeface="Nunito Sans"/>
                  <a:cs typeface="Nunito Sans"/>
                  <a:sym typeface="Nunito Sans"/>
                </a:rPr>
                <a:t>Item 4</a:t>
              </a:r>
            </a:p>
          </p:txBody>
        </p:sp>
      </p:grpSp>
      <p:sp>
        <p:nvSpPr>
          <p:cNvPr id="255" name="Shape 255"/>
          <p:cNvSpPr/>
          <p:nvPr/>
        </p:nvSpPr>
        <p:spPr>
          <a:xfrm>
            <a:off x="4701175" y="1518350"/>
            <a:ext cx="2106600" cy="2106600"/>
          </a:xfrm>
          <a:prstGeom prst="ellipse">
            <a:avLst/>
          </a:prstGeom>
          <a:solidFill>
            <a:srgbClr val="FFFFFF"/>
          </a:solidFill>
          <a:ln>
            <a:noFill/>
          </a:ln>
        </p:spPr>
        <p:txBody>
          <a:bodyPr wrap="square" lIns="91425" tIns="91425" rIns="91425" bIns="91425" anchor="ctr" anchorCtr="0">
            <a:noAutofit/>
          </a:bodyPr>
          <a:lstStyle/>
          <a:p>
            <a:pPr lvl="0" algn="ctr" rtl="0">
              <a:spcBef>
                <a:spcPts val="0"/>
              </a:spcBef>
              <a:buNone/>
            </a:pPr>
            <a:r>
              <a:rPr lang="en">
                <a:solidFill>
                  <a:srgbClr val="666666"/>
                </a:solidFill>
                <a:latin typeface="Nunito Sans"/>
                <a:ea typeface="Nunito Sans"/>
                <a:cs typeface="Nunito Sans"/>
                <a:sym typeface="Nunito Sans"/>
              </a:rPr>
              <a:t>THE</a:t>
            </a:r>
          </a:p>
          <a:p>
            <a:pPr lvl="0" algn="ctr">
              <a:spcBef>
                <a:spcPts val="0"/>
              </a:spcBef>
              <a:buNone/>
            </a:pPr>
            <a:r>
              <a:rPr lang="en">
                <a:solidFill>
                  <a:srgbClr val="666666"/>
                </a:solidFill>
                <a:latin typeface="Nunito Sans"/>
                <a:ea typeface="Nunito Sans"/>
                <a:cs typeface="Nunito Sans"/>
                <a:sym typeface="Nunito Sans"/>
              </a:rPr>
              <a:t>CONCEPT</a:t>
            </a:r>
          </a:p>
        </p:txBody>
      </p:sp>
      <p:sp>
        <p:nvSpPr>
          <p:cNvPr id="256" name="Shape 256"/>
          <p:cNvSpPr/>
          <p:nvPr/>
        </p:nvSpPr>
        <p:spPr>
          <a:xfrm>
            <a:off x="4840050" y="1651475"/>
            <a:ext cx="1829100" cy="1829100"/>
          </a:xfrm>
          <a:prstGeom prst="donut">
            <a:avLst>
              <a:gd name="adj" fmla="val 11468"/>
            </a:avLst>
          </a:prstGeom>
          <a:solidFill>
            <a:srgbClr val="EFEFEF"/>
          </a:solidFill>
          <a:ln>
            <a:noFill/>
          </a:ln>
        </p:spPr>
        <p:txBody>
          <a:bodyPr wrap="square" lIns="91425" tIns="91425" rIns="91425" bIns="91425" anchor="ctr" anchorCtr="0">
            <a:noAutofit/>
          </a:bodyPr>
          <a:lstStyle/>
          <a:p>
            <a:pPr lvl="0">
              <a:spcBef>
                <a:spcPts val="0"/>
              </a:spcBef>
              <a:buNone/>
            </a:pPr>
            <a:endParaRPr/>
          </a:p>
        </p:txBody>
      </p:sp>
      <p:grpSp>
        <p:nvGrpSpPr>
          <p:cNvPr id="257" name="Shape 257"/>
          <p:cNvGrpSpPr/>
          <p:nvPr/>
        </p:nvGrpSpPr>
        <p:grpSpPr>
          <a:xfrm>
            <a:off x="6789409" y="3442823"/>
            <a:ext cx="304009" cy="326513"/>
            <a:chOff x="616425" y="2329600"/>
            <a:chExt cx="361700" cy="388475"/>
          </a:xfrm>
        </p:grpSpPr>
        <p:sp>
          <p:nvSpPr>
            <p:cNvPr id="258" name="Shape 258"/>
            <p:cNvSpPr/>
            <p:nvPr/>
          </p:nvSpPr>
          <p:spPr>
            <a:xfrm>
              <a:off x="616425" y="2329600"/>
              <a:ext cx="361700" cy="388475"/>
            </a:xfrm>
            <a:custGeom>
              <a:avLst/>
              <a:gdLst/>
              <a:ahLst/>
              <a:cxnLst/>
              <a:rect l="0" t="0" r="0" b="0"/>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59" name="Shape 259"/>
            <p:cNvSpPr/>
            <p:nvPr/>
          </p:nvSpPr>
          <p:spPr>
            <a:xfrm>
              <a:off x="704725" y="2545750"/>
              <a:ext cx="185125" cy="25"/>
            </a:xfrm>
            <a:custGeom>
              <a:avLst/>
              <a:gdLst/>
              <a:ahLst/>
              <a:cxnLst/>
              <a:rect l="0" t="0" r="0" b="0"/>
              <a:pathLst>
                <a:path w="7405" h="1" fill="none" extrusionOk="0">
                  <a:moveTo>
                    <a:pt x="7404"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0" name="Shape 260"/>
            <p:cNvSpPr/>
            <p:nvPr/>
          </p:nvSpPr>
          <p:spPr>
            <a:xfrm>
              <a:off x="811875" y="2626125"/>
              <a:ext cx="31075" cy="31075"/>
            </a:xfrm>
            <a:custGeom>
              <a:avLst/>
              <a:gdLst/>
              <a:ahLst/>
              <a:cxnLst/>
              <a:rect l="0" t="0" r="0" b="0"/>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1" name="Shape 261"/>
            <p:cNvSpPr/>
            <p:nvPr/>
          </p:nvSpPr>
          <p:spPr>
            <a:xfrm>
              <a:off x="751000" y="2568275"/>
              <a:ext cx="54200" cy="53600"/>
            </a:xfrm>
            <a:custGeom>
              <a:avLst/>
              <a:gdLst/>
              <a:ahLst/>
              <a:cxnLst/>
              <a:rect l="0" t="0" r="0" b="0"/>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2" name="Shape 262"/>
            <p:cNvSpPr/>
            <p:nvPr/>
          </p:nvSpPr>
          <p:spPr>
            <a:xfrm>
              <a:off x="769875" y="2662650"/>
              <a:ext cx="23775" cy="23775"/>
            </a:xfrm>
            <a:custGeom>
              <a:avLst/>
              <a:gdLst/>
              <a:ahLst/>
              <a:cxnLst/>
              <a:rect l="0" t="0" r="0" b="0"/>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3" name="Shape 263"/>
            <p:cNvSpPr/>
            <p:nvPr/>
          </p:nvSpPr>
          <p:spPr>
            <a:xfrm>
              <a:off x="799700" y="2503125"/>
              <a:ext cx="24375" cy="23775"/>
            </a:xfrm>
            <a:custGeom>
              <a:avLst/>
              <a:gdLst/>
              <a:ahLst/>
              <a:cxnLst/>
              <a:rect l="0" t="0" r="0" b="0"/>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4" name="Shape 264"/>
            <p:cNvSpPr/>
            <p:nvPr/>
          </p:nvSpPr>
          <p:spPr>
            <a:xfrm>
              <a:off x="766825" y="2388050"/>
              <a:ext cx="60925" cy="25"/>
            </a:xfrm>
            <a:custGeom>
              <a:avLst/>
              <a:gdLst/>
              <a:ahLst/>
              <a:cxnLst/>
              <a:rect l="0" t="0" r="0" b="0"/>
              <a:pathLst>
                <a:path w="2437" h="1" fill="none" extrusionOk="0">
                  <a:moveTo>
                    <a:pt x="2436" y="0"/>
                  </a:move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5" name="Shape 265"/>
            <p:cNvSpPr/>
            <p:nvPr/>
          </p:nvSpPr>
          <p:spPr>
            <a:xfrm>
              <a:off x="769875" y="2456250"/>
              <a:ext cx="31075" cy="31075"/>
            </a:xfrm>
            <a:custGeom>
              <a:avLst/>
              <a:gdLst/>
              <a:ahLst/>
              <a:cxnLst/>
              <a:rect l="0" t="0" r="0" b="0"/>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266" name="Shape 266"/>
          <p:cNvGrpSpPr/>
          <p:nvPr/>
        </p:nvGrpSpPr>
        <p:grpSpPr>
          <a:xfrm>
            <a:off x="4411981" y="3472329"/>
            <a:ext cx="397136" cy="305017"/>
            <a:chOff x="568950" y="3686775"/>
            <a:chExt cx="472500" cy="362900"/>
          </a:xfrm>
        </p:grpSpPr>
        <p:sp>
          <p:nvSpPr>
            <p:cNvPr id="267" name="Shape 267"/>
            <p:cNvSpPr/>
            <p:nvPr/>
          </p:nvSpPr>
          <p:spPr>
            <a:xfrm>
              <a:off x="568950" y="3686775"/>
              <a:ext cx="472500" cy="362900"/>
            </a:xfrm>
            <a:custGeom>
              <a:avLst/>
              <a:gdLst/>
              <a:ahLst/>
              <a:cxnLst/>
              <a:rect l="0" t="0" r="0" b="0"/>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8" name="Shape 268"/>
            <p:cNvSpPr/>
            <p:nvPr/>
          </p:nvSpPr>
          <p:spPr>
            <a:xfrm>
              <a:off x="645650" y="3820725"/>
              <a:ext cx="34125" cy="34125"/>
            </a:xfrm>
            <a:custGeom>
              <a:avLst/>
              <a:gdLst/>
              <a:ahLst/>
              <a:cxnLst/>
              <a:rect l="0" t="0" r="0" b="0"/>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69" name="Shape 269"/>
            <p:cNvSpPr/>
            <p:nvPr/>
          </p:nvSpPr>
          <p:spPr>
            <a:xfrm>
              <a:off x="747950" y="3753750"/>
              <a:ext cx="85275" cy="12200"/>
            </a:xfrm>
            <a:custGeom>
              <a:avLst/>
              <a:gdLst/>
              <a:ahLst/>
              <a:cxnLst/>
              <a:rect l="0" t="0" r="0" b="0"/>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270" name="Shape 270"/>
          <p:cNvGrpSpPr/>
          <p:nvPr/>
        </p:nvGrpSpPr>
        <p:grpSpPr>
          <a:xfrm>
            <a:off x="6775077" y="1071253"/>
            <a:ext cx="332670" cy="332670"/>
            <a:chOff x="6649150" y="309350"/>
            <a:chExt cx="395800" cy="395800"/>
          </a:xfrm>
        </p:grpSpPr>
        <p:sp>
          <p:nvSpPr>
            <p:cNvPr id="271" name="Shape 271"/>
            <p:cNvSpPr/>
            <p:nvPr/>
          </p:nvSpPr>
          <p:spPr>
            <a:xfrm>
              <a:off x="6649150" y="309350"/>
              <a:ext cx="395800" cy="395800"/>
            </a:xfrm>
            <a:custGeom>
              <a:avLst/>
              <a:gdLst/>
              <a:ahLst/>
              <a:cxnLst/>
              <a:rect l="0" t="0" r="0" b="0"/>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2" name="Shape 272"/>
            <p:cNvSpPr/>
            <p:nvPr/>
          </p:nvSpPr>
          <p:spPr>
            <a:xfrm>
              <a:off x="6673500" y="333700"/>
              <a:ext cx="347100" cy="347100"/>
            </a:xfrm>
            <a:custGeom>
              <a:avLst/>
              <a:gdLst/>
              <a:ahLst/>
              <a:cxnLst/>
              <a:rect l="0" t="0" r="0" b="0"/>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3" name="Shape 273"/>
            <p:cNvSpPr/>
            <p:nvPr/>
          </p:nvSpPr>
          <p:spPr>
            <a:xfrm>
              <a:off x="6848850" y="397625"/>
              <a:ext cx="54825" cy="169300"/>
            </a:xfrm>
            <a:custGeom>
              <a:avLst/>
              <a:gdLst/>
              <a:ahLst/>
              <a:cxnLst/>
              <a:rect l="0" t="0" r="0" b="0"/>
              <a:pathLst>
                <a:path w="2193" h="6772" fill="none" extrusionOk="0">
                  <a:moveTo>
                    <a:pt x="1" y="1"/>
                  </a:moveTo>
                  <a:lnTo>
                    <a:pt x="1" y="4580"/>
                  </a:lnTo>
                  <a:lnTo>
                    <a:pt x="2193" y="677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4" name="Shape 274"/>
            <p:cNvSpPr/>
            <p:nvPr/>
          </p:nvSpPr>
          <p:spPr>
            <a:xfrm>
              <a:off x="6847025" y="333700"/>
              <a:ext cx="25" cy="29250"/>
            </a:xfrm>
            <a:custGeom>
              <a:avLst/>
              <a:gdLst/>
              <a:ahLst/>
              <a:cxnLst/>
              <a:rect l="0" t="0" r="0" b="0"/>
              <a:pathLst>
                <a:path w="1" h="1170" fill="none" extrusionOk="0">
                  <a:moveTo>
                    <a:pt x="1" y="1170"/>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5" name="Shape 275"/>
            <p:cNvSpPr/>
            <p:nvPr/>
          </p:nvSpPr>
          <p:spPr>
            <a:xfrm>
              <a:off x="6760575" y="356850"/>
              <a:ext cx="25" cy="25"/>
            </a:xfrm>
            <a:custGeom>
              <a:avLst/>
              <a:gdLst/>
              <a:ahLst/>
              <a:cxnLst/>
              <a:rect l="0" t="0" r="0" b="0"/>
              <a:pathLst>
                <a:path w="1" h="1" fill="none" extrusionOk="0">
                  <a:moveTo>
                    <a:pt x="1" y="0"/>
                  </a:move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6" name="Shape 276"/>
            <p:cNvSpPr/>
            <p:nvPr/>
          </p:nvSpPr>
          <p:spPr>
            <a:xfrm>
              <a:off x="6760575" y="356850"/>
              <a:ext cx="14025" cy="24975"/>
            </a:xfrm>
            <a:custGeom>
              <a:avLst/>
              <a:gdLst/>
              <a:ahLst/>
              <a:cxnLst/>
              <a:rect l="0" t="0" r="0" b="0"/>
              <a:pathLst>
                <a:path w="561" h="999" fill="none" extrusionOk="0">
                  <a:moveTo>
                    <a:pt x="1" y="0"/>
                  </a:moveTo>
                  <a:lnTo>
                    <a:pt x="561" y="99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7" name="Shape 277"/>
            <p:cNvSpPr/>
            <p:nvPr/>
          </p:nvSpPr>
          <p:spPr>
            <a:xfrm>
              <a:off x="6696650" y="420775"/>
              <a:ext cx="25" cy="25"/>
            </a:xfrm>
            <a:custGeom>
              <a:avLst/>
              <a:gdLst/>
              <a:ahLst/>
              <a:cxnLst/>
              <a:rect l="0" t="0" r="0" b="0"/>
              <a:pathLst>
                <a:path w="1" h="1" fill="none" extrusionOk="0">
                  <a:moveTo>
                    <a:pt x="0"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8" name="Shape 278"/>
            <p:cNvSpPr/>
            <p:nvPr/>
          </p:nvSpPr>
          <p:spPr>
            <a:xfrm>
              <a:off x="6696650" y="420775"/>
              <a:ext cx="24975" cy="14025"/>
            </a:xfrm>
            <a:custGeom>
              <a:avLst/>
              <a:gdLst/>
              <a:ahLst/>
              <a:cxnLst/>
              <a:rect l="0" t="0" r="0" b="0"/>
              <a:pathLst>
                <a:path w="999" h="561" fill="none" extrusionOk="0">
                  <a:moveTo>
                    <a:pt x="0" y="0"/>
                  </a:moveTo>
                  <a:lnTo>
                    <a:pt x="999" y="56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79" name="Shape 279"/>
            <p:cNvSpPr/>
            <p:nvPr/>
          </p:nvSpPr>
          <p:spPr>
            <a:xfrm>
              <a:off x="6673500" y="507225"/>
              <a:ext cx="29250" cy="25"/>
            </a:xfrm>
            <a:custGeom>
              <a:avLst/>
              <a:gdLst/>
              <a:ahLst/>
              <a:cxnLst/>
              <a:rect l="0" t="0" r="0" b="0"/>
              <a:pathLst>
                <a:path w="1170" h="1" fill="none" extrusionOk="0">
                  <a:moveTo>
                    <a:pt x="1" y="1"/>
                  </a:moveTo>
                  <a:lnTo>
                    <a:pt x="117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0" name="Shape 280"/>
            <p:cNvSpPr/>
            <p:nvPr/>
          </p:nvSpPr>
          <p:spPr>
            <a:xfrm>
              <a:off x="6696650" y="593700"/>
              <a:ext cx="25" cy="25"/>
            </a:xfrm>
            <a:custGeom>
              <a:avLst/>
              <a:gdLst/>
              <a:ahLst/>
              <a:cxnLst/>
              <a:rect l="0" t="0" r="0" b="0"/>
              <a:pathLst>
                <a:path w="1" h="1" fill="none" extrusionOk="0">
                  <a:moveTo>
                    <a:pt x="0"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1" name="Shape 281"/>
            <p:cNvSpPr/>
            <p:nvPr/>
          </p:nvSpPr>
          <p:spPr>
            <a:xfrm>
              <a:off x="6696650" y="579700"/>
              <a:ext cx="24975" cy="14025"/>
            </a:xfrm>
            <a:custGeom>
              <a:avLst/>
              <a:gdLst/>
              <a:ahLst/>
              <a:cxnLst/>
              <a:rect l="0" t="0" r="0" b="0"/>
              <a:pathLst>
                <a:path w="999" h="561" fill="none" extrusionOk="0">
                  <a:moveTo>
                    <a:pt x="0" y="560"/>
                  </a:moveTo>
                  <a:lnTo>
                    <a:pt x="999"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2" name="Shape 282"/>
            <p:cNvSpPr/>
            <p:nvPr/>
          </p:nvSpPr>
          <p:spPr>
            <a:xfrm>
              <a:off x="6760575" y="632675"/>
              <a:ext cx="14025" cy="24975"/>
            </a:xfrm>
            <a:custGeom>
              <a:avLst/>
              <a:gdLst/>
              <a:ahLst/>
              <a:cxnLst/>
              <a:rect l="0" t="0" r="0" b="0"/>
              <a:pathLst>
                <a:path w="561" h="999" fill="none" extrusionOk="0">
                  <a:moveTo>
                    <a:pt x="1" y="999"/>
                  </a:moveTo>
                  <a:lnTo>
                    <a:pt x="56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3" name="Shape 283"/>
            <p:cNvSpPr/>
            <p:nvPr/>
          </p:nvSpPr>
          <p:spPr>
            <a:xfrm>
              <a:off x="6760575" y="657625"/>
              <a:ext cx="25" cy="25"/>
            </a:xfrm>
            <a:custGeom>
              <a:avLst/>
              <a:gdLst/>
              <a:ahLst/>
              <a:cxnLst/>
              <a:rect l="0" t="0" r="0" b="0"/>
              <a:pathLst>
                <a:path w="1" h="1" fill="none" extrusionOk="0">
                  <a:moveTo>
                    <a:pt x="1" y="1"/>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4" name="Shape 284"/>
            <p:cNvSpPr/>
            <p:nvPr/>
          </p:nvSpPr>
          <p:spPr>
            <a:xfrm>
              <a:off x="6847025" y="651550"/>
              <a:ext cx="25" cy="29250"/>
            </a:xfrm>
            <a:custGeom>
              <a:avLst/>
              <a:gdLst/>
              <a:ahLst/>
              <a:cxnLst/>
              <a:rect l="0" t="0" r="0" b="0"/>
              <a:pathLst>
                <a:path w="1" h="1170" fill="none" extrusionOk="0">
                  <a:moveTo>
                    <a:pt x="1" y="0"/>
                  </a:moveTo>
                  <a:lnTo>
                    <a:pt x="1" y="116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5" name="Shape 285"/>
            <p:cNvSpPr/>
            <p:nvPr/>
          </p:nvSpPr>
          <p:spPr>
            <a:xfrm>
              <a:off x="6919500" y="632675"/>
              <a:ext cx="14025" cy="24975"/>
            </a:xfrm>
            <a:custGeom>
              <a:avLst/>
              <a:gdLst/>
              <a:ahLst/>
              <a:cxnLst/>
              <a:rect l="0" t="0" r="0" b="0"/>
              <a:pathLst>
                <a:path w="561" h="999" fill="none" extrusionOk="0">
                  <a:moveTo>
                    <a:pt x="560" y="999"/>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6" name="Shape 286"/>
            <p:cNvSpPr/>
            <p:nvPr/>
          </p:nvSpPr>
          <p:spPr>
            <a:xfrm>
              <a:off x="6933500" y="657625"/>
              <a:ext cx="25" cy="25"/>
            </a:xfrm>
            <a:custGeom>
              <a:avLst/>
              <a:gdLst/>
              <a:ahLst/>
              <a:cxnLst/>
              <a:rect l="0" t="0" r="0" b="0"/>
              <a:pathLst>
                <a:path w="1" h="1" fill="none" extrusionOk="0">
                  <a:moveTo>
                    <a:pt x="0"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7" name="Shape 287"/>
            <p:cNvSpPr/>
            <p:nvPr/>
          </p:nvSpPr>
          <p:spPr>
            <a:xfrm>
              <a:off x="6972475" y="579700"/>
              <a:ext cx="24975" cy="14025"/>
            </a:xfrm>
            <a:custGeom>
              <a:avLst/>
              <a:gdLst/>
              <a:ahLst/>
              <a:cxnLst/>
              <a:rect l="0" t="0" r="0" b="0"/>
              <a:pathLst>
                <a:path w="999" h="561" fill="none" extrusionOk="0">
                  <a:moveTo>
                    <a:pt x="999" y="56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8" name="Shape 288"/>
            <p:cNvSpPr/>
            <p:nvPr/>
          </p:nvSpPr>
          <p:spPr>
            <a:xfrm>
              <a:off x="6997425" y="593700"/>
              <a:ext cx="25" cy="25"/>
            </a:xfrm>
            <a:custGeom>
              <a:avLst/>
              <a:gdLst/>
              <a:ahLst/>
              <a:cxnLst/>
              <a:rect l="0" t="0" r="0" b="0"/>
              <a:pathLst>
                <a:path w="1" h="1" fill="none" extrusionOk="0">
                  <a:moveTo>
                    <a:pt x="1" y="0"/>
                  </a:move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89" name="Shape 289"/>
            <p:cNvSpPr/>
            <p:nvPr/>
          </p:nvSpPr>
          <p:spPr>
            <a:xfrm>
              <a:off x="6991350" y="507225"/>
              <a:ext cx="29250" cy="25"/>
            </a:xfrm>
            <a:custGeom>
              <a:avLst/>
              <a:gdLst/>
              <a:ahLst/>
              <a:cxnLst/>
              <a:rect l="0" t="0" r="0" b="0"/>
              <a:pathLst>
                <a:path w="1170" h="1" fill="none" extrusionOk="0">
                  <a:moveTo>
                    <a:pt x="1169"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0" name="Shape 290"/>
            <p:cNvSpPr/>
            <p:nvPr/>
          </p:nvSpPr>
          <p:spPr>
            <a:xfrm>
              <a:off x="6972475" y="420775"/>
              <a:ext cx="24975" cy="14025"/>
            </a:xfrm>
            <a:custGeom>
              <a:avLst/>
              <a:gdLst/>
              <a:ahLst/>
              <a:cxnLst/>
              <a:rect l="0" t="0" r="0" b="0"/>
              <a:pathLst>
                <a:path w="999" h="561" fill="none" extrusionOk="0">
                  <a:moveTo>
                    <a:pt x="0" y="561"/>
                  </a:moveTo>
                  <a:lnTo>
                    <a:pt x="999"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1" name="Shape 291"/>
            <p:cNvSpPr/>
            <p:nvPr/>
          </p:nvSpPr>
          <p:spPr>
            <a:xfrm>
              <a:off x="6997425" y="420775"/>
              <a:ext cx="25" cy="25"/>
            </a:xfrm>
            <a:custGeom>
              <a:avLst/>
              <a:gdLst/>
              <a:ahLst/>
              <a:cxnLst/>
              <a:rect l="0" t="0" r="0" b="0"/>
              <a:pathLst>
                <a:path w="1" h="1" fill="none" extrusionOk="0">
                  <a:moveTo>
                    <a:pt x="1" y="0"/>
                  </a:move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2" name="Shape 292"/>
            <p:cNvSpPr/>
            <p:nvPr/>
          </p:nvSpPr>
          <p:spPr>
            <a:xfrm>
              <a:off x="6919500" y="356850"/>
              <a:ext cx="14025" cy="24975"/>
            </a:xfrm>
            <a:custGeom>
              <a:avLst/>
              <a:gdLst/>
              <a:ahLst/>
              <a:cxnLst/>
              <a:rect l="0" t="0" r="0" b="0"/>
              <a:pathLst>
                <a:path w="561" h="999" fill="none" extrusionOk="0">
                  <a:moveTo>
                    <a:pt x="560" y="0"/>
                  </a:moveTo>
                  <a:lnTo>
                    <a:pt x="0" y="99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3" name="Shape 293"/>
            <p:cNvSpPr/>
            <p:nvPr/>
          </p:nvSpPr>
          <p:spPr>
            <a:xfrm>
              <a:off x="6933500" y="356850"/>
              <a:ext cx="25" cy="25"/>
            </a:xfrm>
            <a:custGeom>
              <a:avLst/>
              <a:gdLst/>
              <a:ahLst/>
              <a:cxnLst/>
              <a:rect l="0" t="0" r="0" b="0"/>
              <a:pathLst>
                <a:path w="1" h="1" fill="none" extrusionOk="0">
                  <a:moveTo>
                    <a:pt x="0"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294" name="Shape 294"/>
          <p:cNvGrpSpPr/>
          <p:nvPr/>
        </p:nvGrpSpPr>
        <p:grpSpPr>
          <a:xfrm>
            <a:off x="4502566" y="1066399"/>
            <a:ext cx="215966" cy="342399"/>
            <a:chOff x="6718575" y="2318625"/>
            <a:chExt cx="256950" cy="407375"/>
          </a:xfrm>
        </p:grpSpPr>
        <p:sp>
          <p:nvSpPr>
            <p:cNvPr id="295" name="Shape 295"/>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6" name="Shape 296"/>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7" name="Shape 297"/>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8" name="Shape 298"/>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99" name="Shape 299"/>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00" name="Shape 300"/>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01" name="Shape 301"/>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02" name="Shape 302"/>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Shape 307"/>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rtl="0">
              <a:spcBef>
                <a:spcPts val="0"/>
              </a:spcBef>
              <a:buNone/>
            </a:pPr>
            <a:r>
              <a:rPr lang="en"/>
              <a:t>And tables to compare data</a:t>
            </a:r>
          </a:p>
        </p:txBody>
      </p:sp>
      <p:graphicFrame>
        <p:nvGraphicFramePr>
          <p:cNvPr id="308" name="Shape 308"/>
          <p:cNvGraphicFramePr/>
          <p:nvPr/>
        </p:nvGraphicFramePr>
        <p:xfrm>
          <a:off x="3180700" y="2094606"/>
          <a:ext cx="3000000" cy="3000000"/>
        </p:xfrm>
        <a:graphic>
          <a:graphicData uri="http://schemas.openxmlformats.org/drawingml/2006/table">
            <a:tbl>
              <a:tblPr>
                <a:noFill/>
                <a:tableStyleId>{EF92D9D9-2A23-422D-B75C-50843651CD19}</a:tableStyleId>
              </a:tblPr>
              <a:tblGrid>
                <a:gridCol w="1360650">
                  <a:extLst>
                    <a:ext uri="{9D8B030D-6E8A-4147-A177-3AD203B41FA5}">
                      <a16:colId xmlns:a16="http://schemas.microsoft.com/office/drawing/2014/main" val="20000"/>
                    </a:ext>
                  </a:extLst>
                </a:gridCol>
                <a:gridCol w="1360650">
                  <a:extLst>
                    <a:ext uri="{9D8B030D-6E8A-4147-A177-3AD203B41FA5}">
                      <a16:colId xmlns:a16="http://schemas.microsoft.com/office/drawing/2014/main" val="20001"/>
                    </a:ext>
                  </a:extLst>
                </a:gridCol>
                <a:gridCol w="1360650">
                  <a:extLst>
                    <a:ext uri="{9D8B030D-6E8A-4147-A177-3AD203B41FA5}">
                      <a16:colId xmlns:a16="http://schemas.microsoft.com/office/drawing/2014/main" val="20002"/>
                    </a:ext>
                  </a:extLst>
                </a:gridCol>
                <a:gridCol w="1360650">
                  <a:extLst>
                    <a:ext uri="{9D8B030D-6E8A-4147-A177-3AD203B41FA5}">
                      <a16:colId xmlns:a16="http://schemas.microsoft.com/office/drawing/2014/main" val="20003"/>
                    </a:ext>
                  </a:extLst>
                </a:gridCol>
              </a:tblGrid>
              <a:tr h="603200">
                <a:tc>
                  <a:txBody>
                    <a:bodyPr/>
                    <a:lstStyle/>
                    <a:p>
                      <a:pPr lvl="0">
                        <a:spcBef>
                          <a:spcPts val="0"/>
                        </a:spcBef>
                        <a:buNone/>
                      </a:pPr>
                      <a:endParaRPr>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D9D9D9"/>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3F3F3"/>
                    </a:solidFill>
                  </a:tcPr>
                </a:tc>
                <a:tc>
                  <a:txBody>
                    <a:bodyPr/>
                    <a:lstStyle/>
                    <a:p>
                      <a:pPr lvl="0" algn="ctr">
                        <a:spcBef>
                          <a:spcPts val="0"/>
                        </a:spcBef>
                        <a:buNone/>
                      </a:pPr>
                      <a:r>
                        <a:rPr lang="en" sz="1100">
                          <a:solidFill>
                            <a:srgbClr val="666666"/>
                          </a:solidFill>
                          <a:latin typeface="Nunito Sans"/>
                          <a:ea typeface="Nunito Sans"/>
                          <a:cs typeface="Nunito Sans"/>
                          <a:sym typeface="Nunito Sans"/>
                        </a:rPr>
                        <a:t>A</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D9D9D9"/>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3F3F3"/>
                    </a:solidFill>
                  </a:tcPr>
                </a:tc>
                <a:tc>
                  <a:txBody>
                    <a:bodyPr/>
                    <a:lstStyle/>
                    <a:p>
                      <a:pPr lvl="0" algn="ctr">
                        <a:spcBef>
                          <a:spcPts val="0"/>
                        </a:spcBef>
                        <a:buNone/>
                      </a:pPr>
                      <a:r>
                        <a:rPr lang="en" sz="1100">
                          <a:solidFill>
                            <a:srgbClr val="666666"/>
                          </a:solidFill>
                          <a:latin typeface="Nunito Sans"/>
                          <a:ea typeface="Nunito Sans"/>
                          <a:cs typeface="Nunito Sans"/>
                          <a:sym typeface="Nunito Sans"/>
                        </a:rPr>
                        <a:t>B</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D9D9D9"/>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3F3F3"/>
                    </a:solidFill>
                  </a:tcPr>
                </a:tc>
                <a:tc>
                  <a:txBody>
                    <a:bodyPr/>
                    <a:lstStyle/>
                    <a:p>
                      <a:pPr lvl="0" algn="ctr">
                        <a:spcBef>
                          <a:spcPts val="0"/>
                        </a:spcBef>
                        <a:buNone/>
                      </a:pPr>
                      <a:r>
                        <a:rPr lang="en" sz="1100">
                          <a:solidFill>
                            <a:srgbClr val="666666"/>
                          </a:solidFill>
                          <a:latin typeface="Nunito Sans"/>
                          <a:ea typeface="Nunito Sans"/>
                          <a:cs typeface="Nunito Sans"/>
                          <a:sym typeface="Nunito Sans"/>
                        </a:rPr>
                        <a:t>C</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D9D9D9"/>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3F3F3"/>
                    </a:solidFill>
                  </a:tcPr>
                </a:tc>
                <a:extLst>
                  <a:ext uri="{0D108BD9-81ED-4DB2-BD59-A6C34878D82A}">
                    <a16:rowId xmlns:a16="http://schemas.microsoft.com/office/drawing/2014/main" val="10000"/>
                  </a:ext>
                </a:extLst>
              </a:tr>
              <a:tr h="603200">
                <a:tc>
                  <a:txBody>
                    <a:bodyPr/>
                    <a:lstStyle/>
                    <a:p>
                      <a:pPr lvl="0" algn="r">
                        <a:spcBef>
                          <a:spcPts val="0"/>
                        </a:spcBef>
                        <a:buNone/>
                      </a:pPr>
                      <a:r>
                        <a:rPr lang="en" sz="1100">
                          <a:solidFill>
                            <a:srgbClr val="666666"/>
                          </a:solidFill>
                          <a:latin typeface="Nunito Sans"/>
                          <a:ea typeface="Nunito Sans"/>
                          <a:cs typeface="Nunito Sans"/>
                          <a:sym typeface="Nunito Sans"/>
                        </a:rPr>
                        <a:t>Yellow</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tcPr>
                </a:tc>
                <a:tc>
                  <a:txBody>
                    <a:bodyPr/>
                    <a:lstStyle/>
                    <a:p>
                      <a:pPr lvl="0" algn="ctr">
                        <a:spcBef>
                          <a:spcPts val="0"/>
                        </a:spcBef>
                        <a:buNone/>
                      </a:pPr>
                      <a:r>
                        <a:rPr lang="en" b="1">
                          <a:solidFill>
                            <a:srgbClr val="F67031"/>
                          </a:solidFill>
                          <a:latin typeface="Nunito Sans"/>
                          <a:ea typeface="Nunito Sans"/>
                          <a:cs typeface="Nunito Sans"/>
                          <a:sym typeface="Nunito Sans"/>
                        </a:rPr>
                        <a:t>10</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tcPr>
                </a:tc>
                <a:tc>
                  <a:txBody>
                    <a:bodyPr/>
                    <a:lstStyle/>
                    <a:p>
                      <a:pPr lvl="0" algn="ctr">
                        <a:spcBef>
                          <a:spcPts val="0"/>
                        </a:spcBef>
                        <a:buNone/>
                      </a:pPr>
                      <a:r>
                        <a:rPr lang="en" b="1">
                          <a:solidFill>
                            <a:srgbClr val="F67031"/>
                          </a:solidFill>
                          <a:latin typeface="Nunito Sans"/>
                          <a:ea typeface="Nunito Sans"/>
                          <a:cs typeface="Nunito Sans"/>
                          <a:sym typeface="Nunito Sans"/>
                        </a:rPr>
                        <a:t>20</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tcPr>
                </a:tc>
                <a:tc>
                  <a:txBody>
                    <a:bodyPr/>
                    <a:lstStyle/>
                    <a:p>
                      <a:pPr lvl="0" algn="ctr">
                        <a:spcBef>
                          <a:spcPts val="0"/>
                        </a:spcBef>
                        <a:buNone/>
                      </a:pPr>
                      <a:r>
                        <a:rPr lang="en" b="1">
                          <a:solidFill>
                            <a:srgbClr val="F67031"/>
                          </a:solidFill>
                          <a:latin typeface="Nunito Sans"/>
                          <a:ea typeface="Nunito Sans"/>
                          <a:cs typeface="Nunito Sans"/>
                          <a:sym typeface="Nunito Sans"/>
                        </a:rPr>
                        <a:t>7</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tcPr>
                </a:tc>
                <a:extLst>
                  <a:ext uri="{0D108BD9-81ED-4DB2-BD59-A6C34878D82A}">
                    <a16:rowId xmlns:a16="http://schemas.microsoft.com/office/drawing/2014/main" val="10001"/>
                  </a:ext>
                </a:extLst>
              </a:tr>
              <a:tr h="603200">
                <a:tc>
                  <a:txBody>
                    <a:bodyPr/>
                    <a:lstStyle/>
                    <a:p>
                      <a:pPr lvl="0" algn="r">
                        <a:spcBef>
                          <a:spcPts val="0"/>
                        </a:spcBef>
                        <a:buNone/>
                      </a:pPr>
                      <a:r>
                        <a:rPr lang="en" sz="1100">
                          <a:solidFill>
                            <a:srgbClr val="666666"/>
                          </a:solidFill>
                          <a:latin typeface="Nunito Sans"/>
                          <a:ea typeface="Nunito Sans"/>
                          <a:cs typeface="Nunito Sans"/>
                          <a:sym typeface="Nunito Sans"/>
                        </a:rPr>
                        <a:t>Blue</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3F3F3"/>
                    </a:solidFill>
                  </a:tcPr>
                </a:tc>
                <a:tc>
                  <a:txBody>
                    <a:bodyPr/>
                    <a:lstStyle/>
                    <a:p>
                      <a:pPr lvl="0" algn="ctr">
                        <a:spcBef>
                          <a:spcPts val="0"/>
                        </a:spcBef>
                        <a:buNone/>
                      </a:pPr>
                      <a:r>
                        <a:rPr lang="en" b="1">
                          <a:solidFill>
                            <a:srgbClr val="F67031"/>
                          </a:solidFill>
                          <a:latin typeface="Nunito Sans"/>
                          <a:ea typeface="Nunito Sans"/>
                          <a:cs typeface="Nunito Sans"/>
                          <a:sym typeface="Nunito Sans"/>
                        </a:rPr>
                        <a:t>30</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3F3F3"/>
                    </a:solidFill>
                  </a:tcPr>
                </a:tc>
                <a:tc>
                  <a:txBody>
                    <a:bodyPr/>
                    <a:lstStyle/>
                    <a:p>
                      <a:pPr lvl="0" algn="ctr">
                        <a:spcBef>
                          <a:spcPts val="0"/>
                        </a:spcBef>
                        <a:buNone/>
                      </a:pPr>
                      <a:r>
                        <a:rPr lang="en" b="1">
                          <a:solidFill>
                            <a:srgbClr val="F67031"/>
                          </a:solidFill>
                          <a:latin typeface="Nunito Sans"/>
                          <a:ea typeface="Nunito Sans"/>
                          <a:cs typeface="Nunito Sans"/>
                          <a:sym typeface="Nunito Sans"/>
                        </a:rPr>
                        <a:t>15</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3F3F3"/>
                    </a:solidFill>
                  </a:tcPr>
                </a:tc>
                <a:tc>
                  <a:txBody>
                    <a:bodyPr/>
                    <a:lstStyle/>
                    <a:p>
                      <a:pPr lvl="0" algn="ctr">
                        <a:spcBef>
                          <a:spcPts val="0"/>
                        </a:spcBef>
                        <a:buNone/>
                      </a:pPr>
                      <a:r>
                        <a:rPr lang="en" b="1">
                          <a:solidFill>
                            <a:srgbClr val="F67031"/>
                          </a:solidFill>
                          <a:latin typeface="Nunito Sans"/>
                          <a:ea typeface="Nunito Sans"/>
                          <a:cs typeface="Nunito Sans"/>
                          <a:sym typeface="Nunito Sans"/>
                        </a:rPr>
                        <a:t>10</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000000">
                          <a:alpha val="0"/>
                        </a:srgbClr>
                      </a:solidFill>
                      <a:prstDash val="solid"/>
                      <a:round/>
                      <a:headEnd type="none" w="med" len="med"/>
                      <a:tailEnd type="none" w="med" len="med"/>
                    </a:lnB>
                    <a:solidFill>
                      <a:srgbClr val="F3F3F3"/>
                    </a:solidFill>
                  </a:tcPr>
                </a:tc>
                <a:extLst>
                  <a:ext uri="{0D108BD9-81ED-4DB2-BD59-A6C34878D82A}">
                    <a16:rowId xmlns:a16="http://schemas.microsoft.com/office/drawing/2014/main" val="10002"/>
                  </a:ext>
                </a:extLst>
              </a:tr>
              <a:tr h="603200">
                <a:tc>
                  <a:txBody>
                    <a:bodyPr/>
                    <a:lstStyle/>
                    <a:p>
                      <a:pPr lvl="0" algn="r" rtl="0">
                        <a:spcBef>
                          <a:spcPts val="0"/>
                        </a:spcBef>
                        <a:buNone/>
                      </a:pPr>
                      <a:r>
                        <a:rPr lang="en" sz="1100">
                          <a:solidFill>
                            <a:srgbClr val="666666"/>
                          </a:solidFill>
                          <a:latin typeface="Nunito Sans"/>
                          <a:ea typeface="Nunito Sans"/>
                          <a:cs typeface="Nunito Sans"/>
                          <a:sym typeface="Nunito Sans"/>
                        </a:rPr>
                        <a:t>Orange</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D9D9D9"/>
                      </a:solidFill>
                      <a:prstDash val="solid"/>
                      <a:round/>
                      <a:headEnd type="none" w="med" len="med"/>
                      <a:tailEnd type="none" w="med" len="med"/>
                    </a:lnB>
                  </a:tcPr>
                </a:tc>
                <a:tc>
                  <a:txBody>
                    <a:bodyPr/>
                    <a:lstStyle/>
                    <a:p>
                      <a:pPr lvl="0" algn="ctr" rtl="0">
                        <a:spcBef>
                          <a:spcPts val="0"/>
                        </a:spcBef>
                        <a:buNone/>
                      </a:pPr>
                      <a:r>
                        <a:rPr lang="en" b="1">
                          <a:solidFill>
                            <a:srgbClr val="F67031"/>
                          </a:solidFill>
                          <a:latin typeface="Nunito Sans"/>
                          <a:ea typeface="Nunito Sans"/>
                          <a:cs typeface="Nunito Sans"/>
                          <a:sym typeface="Nunito Sans"/>
                        </a:rPr>
                        <a:t>5</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D9D9D9"/>
                      </a:solidFill>
                      <a:prstDash val="solid"/>
                      <a:round/>
                      <a:headEnd type="none" w="med" len="med"/>
                      <a:tailEnd type="none" w="med" len="med"/>
                    </a:lnB>
                  </a:tcPr>
                </a:tc>
                <a:tc>
                  <a:txBody>
                    <a:bodyPr/>
                    <a:lstStyle/>
                    <a:p>
                      <a:pPr lvl="0" algn="ctr" rtl="0">
                        <a:spcBef>
                          <a:spcPts val="0"/>
                        </a:spcBef>
                        <a:buNone/>
                      </a:pPr>
                      <a:r>
                        <a:rPr lang="en" b="1">
                          <a:solidFill>
                            <a:srgbClr val="F67031"/>
                          </a:solidFill>
                          <a:latin typeface="Nunito Sans"/>
                          <a:ea typeface="Nunito Sans"/>
                          <a:cs typeface="Nunito Sans"/>
                          <a:sym typeface="Nunito Sans"/>
                        </a:rPr>
                        <a:t>24</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D9D9D9"/>
                      </a:solidFill>
                      <a:prstDash val="solid"/>
                      <a:round/>
                      <a:headEnd type="none" w="med" len="med"/>
                      <a:tailEnd type="none" w="med" len="med"/>
                    </a:lnB>
                  </a:tcPr>
                </a:tc>
                <a:tc>
                  <a:txBody>
                    <a:bodyPr/>
                    <a:lstStyle/>
                    <a:p>
                      <a:pPr lvl="0" algn="ctr" rtl="0">
                        <a:spcBef>
                          <a:spcPts val="0"/>
                        </a:spcBef>
                        <a:buNone/>
                      </a:pPr>
                      <a:r>
                        <a:rPr lang="en" b="1">
                          <a:solidFill>
                            <a:srgbClr val="F67031"/>
                          </a:solidFill>
                          <a:latin typeface="Nunito Sans"/>
                          <a:ea typeface="Nunito Sans"/>
                          <a:cs typeface="Nunito Sans"/>
                          <a:sym typeface="Nunito Sans"/>
                        </a:rPr>
                        <a:t>16</a:t>
                      </a:r>
                    </a:p>
                  </a:txBody>
                  <a:tcPr marL="91425" marR="91425" marT="68575" marB="68575" anchor="ctr">
                    <a:lnL w="9525" cap="flat" cmpd="sng">
                      <a:solidFill>
                        <a:srgbClr val="000000">
                          <a:alpha val="0"/>
                        </a:srgbClr>
                      </a:solidFill>
                      <a:prstDash val="solid"/>
                      <a:round/>
                      <a:headEnd type="none" w="med" len="med"/>
                      <a:tailEnd type="none" w="med" len="med"/>
                    </a:lnL>
                    <a:lnR w="9525" cap="flat" cmpd="sng">
                      <a:solidFill>
                        <a:srgbClr val="000000">
                          <a:alpha val="0"/>
                        </a:srgbClr>
                      </a:solidFill>
                      <a:prstDash val="solid"/>
                      <a:round/>
                      <a:headEnd type="none" w="med" len="med"/>
                      <a:tailEnd type="none" w="med" len="med"/>
                    </a:lnR>
                    <a:lnT w="9525" cap="flat" cmpd="sng">
                      <a:solidFill>
                        <a:srgbClr val="000000">
                          <a:alpha val="0"/>
                        </a:srgbClr>
                      </a:solidFill>
                      <a:prstDash val="solid"/>
                      <a:round/>
                      <a:headEnd type="none" w="med" len="med"/>
                      <a:tailEnd type="none" w="med" len="med"/>
                    </a:lnT>
                    <a:lnB w="9525" cap="flat" cmpd="sng">
                      <a:solidFill>
                        <a:srgbClr val="D9D9D9"/>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309" name="Shape 309"/>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15</a:t>
            </a:fld>
            <a:endParaRPr lang="en"/>
          </a:p>
        </p:txBody>
      </p:sp>
      <p:sp>
        <p:nvSpPr>
          <p:cNvPr id="310" name="Shape 310"/>
          <p:cNvSpPr txBox="1">
            <a:spLocks noGrp="1"/>
          </p:cNvSpPr>
          <p:nvPr>
            <p:ph type="body" idx="1"/>
          </p:nvPr>
        </p:nvSpPr>
        <p:spPr>
          <a:xfrm>
            <a:off x="3090625" y="575500"/>
            <a:ext cx="5596200" cy="1059000"/>
          </a:xfrm>
          <a:prstGeom prst="rect">
            <a:avLst/>
          </a:prstGeom>
        </p:spPr>
        <p:txBody>
          <a:bodyPr wrap="square" lIns="91425" tIns="91425" rIns="91425" bIns="91425" anchor="t" anchorCtr="0">
            <a:noAutofit/>
          </a:bodyPr>
          <a:lstStyle/>
          <a:p>
            <a:pPr lvl="0">
              <a:spcBef>
                <a:spcPts val="0"/>
              </a:spcBef>
              <a:buNone/>
            </a:pPr>
            <a:r>
              <a:rPr lang="en"/>
              <a:t>As a communication tool, a table allows a form of generalization of information from an unlimited number of different social or scientific contexts. It provides a familiar way to convey information that might otherwise not be obvious or readily understood.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Shape 315"/>
          <p:cNvSpPr/>
          <p:nvPr/>
        </p:nvSpPr>
        <p:spPr>
          <a:xfrm>
            <a:off x="2806425" y="1079310"/>
            <a:ext cx="6265783" cy="2984881"/>
          </a:xfrm>
          <a:custGeom>
            <a:avLst/>
            <a:gdLst/>
            <a:ahLst/>
            <a:cxnLst/>
            <a:rect l="0" t="0" r="0" b="0"/>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3F3F3"/>
          </a:solidFill>
          <a:ln>
            <a:noFill/>
          </a:ln>
        </p:spPr>
        <p:txBody>
          <a:bodyPr wrap="square" lIns="91425" tIns="91425" rIns="91425" bIns="91425" anchor="ctr" anchorCtr="0">
            <a:noAutofit/>
          </a:bodyPr>
          <a:lstStyle/>
          <a:p>
            <a:pPr lvl="0">
              <a:spcBef>
                <a:spcPts val="0"/>
              </a:spcBef>
              <a:buNone/>
            </a:pPr>
            <a:endParaRPr/>
          </a:p>
        </p:txBody>
      </p:sp>
      <p:sp>
        <p:nvSpPr>
          <p:cNvPr id="316" name="Shape 316"/>
          <p:cNvSpPr txBox="1">
            <a:spLocks noGrp="1"/>
          </p:cNvSpPr>
          <p:nvPr>
            <p:ph type="title"/>
          </p:nvPr>
        </p:nvSpPr>
        <p:spPr>
          <a:xfrm>
            <a:off x="234450" y="575500"/>
            <a:ext cx="2046300" cy="1364100"/>
          </a:xfrm>
          <a:prstGeom prst="rect">
            <a:avLst/>
          </a:prstGeom>
        </p:spPr>
        <p:txBody>
          <a:bodyPr wrap="square" lIns="91425" tIns="91425" rIns="91425" bIns="91425" anchor="b" anchorCtr="0">
            <a:noAutofit/>
          </a:bodyPr>
          <a:lstStyle/>
          <a:p>
            <a:pPr lvl="0" rtl="0">
              <a:spcBef>
                <a:spcPts val="0"/>
              </a:spcBef>
              <a:buNone/>
            </a:pPr>
            <a:r>
              <a:rPr lang="en"/>
              <a:t>Maps</a:t>
            </a:r>
          </a:p>
        </p:txBody>
      </p:sp>
      <p:sp>
        <p:nvSpPr>
          <p:cNvPr id="317" name="Shape 317"/>
          <p:cNvSpPr/>
          <p:nvPr/>
        </p:nvSpPr>
        <p:spPr>
          <a:xfrm>
            <a:off x="3976810" y="1659060"/>
            <a:ext cx="649200" cy="202500"/>
          </a:xfrm>
          <a:prstGeom prst="wedgeRectCallout">
            <a:avLst>
              <a:gd name="adj1" fmla="val -21428"/>
              <a:gd name="adj2" fmla="val 84287"/>
            </a:avLst>
          </a:prstGeom>
          <a:solidFill>
            <a:srgbClr val="666666"/>
          </a:solidFill>
          <a:ln>
            <a:noFill/>
          </a:ln>
        </p:spPr>
        <p:txBody>
          <a:bodyPr wrap="square" lIns="91425" tIns="91425" rIns="91425" bIns="91425" anchor="ctr" anchorCtr="0">
            <a:noAutofit/>
          </a:bodyPr>
          <a:lstStyle/>
          <a:p>
            <a:pPr lvl="0">
              <a:spcBef>
                <a:spcPts val="0"/>
              </a:spcBef>
              <a:buNone/>
            </a:pPr>
            <a:r>
              <a:rPr lang="en" sz="800">
                <a:solidFill>
                  <a:srgbClr val="FFFFFF"/>
                </a:solidFill>
                <a:latin typeface="Nunito Sans"/>
                <a:ea typeface="Nunito Sans"/>
                <a:cs typeface="Nunito Sans"/>
                <a:sym typeface="Nunito Sans"/>
              </a:rPr>
              <a:t>our office</a:t>
            </a:r>
          </a:p>
        </p:txBody>
      </p:sp>
      <p:sp>
        <p:nvSpPr>
          <p:cNvPr id="318" name="Shape 318"/>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rgbClr val="FFFFFF"/>
                </a:solidFill>
              </a:rPr>
              <a:t>16</a:t>
            </a:fld>
            <a:endParaRPr lang="en">
              <a:solidFill>
                <a:srgbClr val="FFFFFF"/>
              </a:solidFill>
            </a:endParaRPr>
          </a:p>
        </p:txBody>
      </p:sp>
      <p:sp>
        <p:nvSpPr>
          <p:cNvPr id="319" name="Shape 319"/>
          <p:cNvSpPr txBox="1">
            <a:spLocks noGrp="1"/>
          </p:cNvSpPr>
          <p:nvPr>
            <p:ph type="body" idx="1"/>
          </p:nvPr>
        </p:nvSpPr>
        <p:spPr>
          <a:xfrm>
            <a:off x="234450" y="2004325"/>
            <a:ext cx="2046300" cy="2552100"/>
          </a:xfrm>
          <a:prstGeom prst="rect">
            <a:avLst/>
          </a:prstGeom>
        </p:spPr>
        <p:txBody>
          <a:bodyPr wrap="square" lIns="91425" tIns="91425" rIns="91425" bIns="91425" anchor="t" anchorCtr="0">
            <a:noAutofit/>
          </a:bodyPr>
          <a:lstStyle/>
          <a:p>
            <a:pPr lvl="0">
              <a:spcBef>
                <a:spcPts val="0"/>
              </a:spcBef>
              <a:buNone/>
            </a:pPr>
            <a:r>
              <a:rPr lang="en"/>
              <a:t>The word "map" comes from the medieval Latin Mappa mundi, wherein mappa meant napkin or cloth and mundi the world.</a:t>
            </a:r>
          </a:p>
        </p:txBody>
      </p:sp>
      <p:sp>
        <p:nvSpPr>
          <p:cNvPr id="320" name="Shape 320"/>
          <p:cNvSpPr/>
          <p:nvPr/>
        </p:nvSpPr>
        <p:spPr>
          <a:xfrm>
            <a:off x="3384650" y="2197325"/>
            <a:ext cx="69300" cy="69300"/>
          </a:xfrm>
          <a:prstGeom prst="ellipse">
            <a:avLst/>
          </a:prstGeom>
          <a:solidFill>
            <a:srgbClr val="666666"/>
          </a:solidFill>
          <a:ln>
            <a:noFill/>
          </a:ln>
        </p:spPr>
        <p:txBody>
          <a:bodyPr wrap="square" lIns="91425" tIns="91425" rIns="91425" bIns="91425" anchor="ctr" anchorCtr="0">
            <a:noAutofit/>
          </a:bodyPr>
          <a:lstStyle/>
          <a:p>
            <a:pPr lvl="0">
              <a:spcBef>
                <a:spcPts val="0"/>
              </a:spcBef>
              <a:buNone/>
            </a:pPr>
            <a:endParaRPr/>
          </a:p>
        </p:txBody>
      </p:sp>
      <p:sp>
        <p:nvSpPr>
          <p:cNvPr id="321" name="Shape 321"/>
          <p:cNvSpPr/>
          <p:nvPr/>
        </p:nvSpPr>
        <p:spPr>
          <a:xfrm>
            <a:off x="4678125" y="3182400"/>
            <a:ext cx="69300" cy="69300"/>
          </a:xfrm>
          <a:prstGeom prst="ellipse">
            <a:avLst/>
          </a:prstGeom>
          <a:solidFill>
            <a:srgbClr val="666666"/>
          </a:solidFill>
          <a:ln>
            <a:noFill/>
          </a:ln>
        </p:spPr>
        <p:txBody>
          <a:bodyPr wrap="square" lIns="91425" tIns="91425" rIns="91425" bIns="91425" anchor="ctr" anchorCtr="0">
            <a:noAutofit/>
          </a:bodyPr>
          <a:lstStyle/>
          <a:p>
            <a:pPr lvl="0">
              <a:spcBef>
                <a:spcPts val="0"/>
              </a:spcBef>
              <a:buNone/>
            </a:pPr>
            <a:endParaRPr/>
          </a:p>
        </p:txBody>
      </p:sp>
      <p:sp>
        <p:nvSpPr>
          <p:cNvPr id="322" name="Shape 322"/>
          <p:cNvSpPr/>
          <p:nvPr/>
        </p:nvSpPr>
        <p:spPr>
          <a:xfrm>
            <a:off x="5408775" y="1901140"/>
            <a:ext cx="69300" cy="69300"/>
          </a:xfrm>
          <a:prstGeom prst="ellipse">
            <a:avLst/>
          </a:prstGeom>
          <a:solidFill>
            <a:srgbClr val="666666"/>
          </a:solidFill>
          <a:ln>
            <a:noFill/>
          </a:ln>
        </p:spPr>
        <p:txBody>
          <a:bodyPr wrap="square" lIns="91425" tIns="91425" rIns="91425" bIns="91425" anchor="ctr" anchorCtr="0">
            <a:noAutofit/>
          </a:bodyPr>
          <a:lstStyle/>
          <a:p>
            <a:pPr lvl="0">
              <a:spcBef>
                <a:spcPts val="0"/>
              </a:spcBef>
              <a:buNone/>
            </a:pPr>
            <a:endParaRPr/>
          </a:p>
        </p:txBody>
      </p:sp>
      <p:sp>
        <p:nvSpPr>
          <p:cNvPr id="323" name="Shape 323"/>
          <p:cNvSpPr/>
          <p:nvPr/>
        </p:nvSpPr>
        <p:spPr>
          <a:xfrm>
            <a:off x="5962075" y="3556575"/>
            <a:ext cx="69300" cy="69300"/>
          </a:xfrm>
          <a:prstGeom prst="ellipse">
            <a:avLst/>
          </a:prstGeom>
          <a:solidFill>
            <a:srgbClr val="666666"/>
          </a:solidFill>
          <a:ln>
            <a:noFill/>
          </a:ln>
        </p:spPr>
        <p:txBody>
          <a:bodyPr wrap="square" lIns="91425" tIns="91425" rIns="91425" bIns="91425" anchor="ctr" anchorCtr="0">
            <a:noAutofit/>
          </a:bodyPr>
          <a:lstStyle/>
          <a:p>
            <a:pPr lvl="0">
              <a:spcBef>
                <a:spcPts val="0"/>
              </a:spcBef>
              <a:buNone/>
            </a:pPr>
            <a:endParaRPr/>
          </a:p>
        </p:txBody>
      </p:sp>
      <p:sp>
        <p:nvSpPr>
          <p:cNvPr id="324" name="Shape 324"/>
          <p:cNvSpPr/>
          <p:nvPr/>
        </p:nvSpPr>
        <p:spPr>
          <a:xfrm>
            <a:off x="7641075" y="2298075"/>
            <a:ext cx="69300" cy="69300"/>
          </a:xfrm>
          <a:prstGeom prst="ellipse">
            <a:avLst/>
          </a:prstGeom>
          <a:solidFill>
            <a:srgbClr val="666666"/>
          </a:solidFill>
          <a:ln>
            <a:noFill/>
          </a:ln>
        </p:spPr>
        <p:txBody>
          <a:bodyPr wrap="square" lIns="91425" tIns="91425" rIns="91425" bIns="91425" anchor="ctr" anchorCtr="0">
            <a:noAutofit/>
          </a:bodyPr>
          <a:lstStyle/>
          <a:p>
            <a:pPr lvl="0">
              <a:spcBef>
                <a:spcPts val="0"/>
              </a:spcBef>
              <a:buNone/>
            </a:pPr>
            <a:endParaRPr/>
          </a:p>
        </p:txBody>
      </p:sp>
      <p:sp>
        <p:nvSpPr>
          <p:cNvPr id="325" name="Shape 325"/>
          <p:cNvSpPr/>
          <p:nvPr/>
        </p:nvSpPr>
        <p:spPr>
          <a:xfrm>
            <a:off x="8101850" y="3625875"/>
            <a:ext cx="69300" cy="69300"/>
          </a:xfrm>
          <a:prstGeom prst="ellipse">
            <a:avLst/>
          </a:prstGeom>
          <a:solidFill>
            <a:srgbClr val="666666"/>
          </a:solidFill>
          <a:ln>
            <a:noFill/>
          </a:ln>
        </p:spPr>
        <p:txBody>
          <a:bodyPr wrap="square" lIns="91425" tIns="91425" rIns="91425" bIns="91425" anchor="ctr" anchorCtr="0">
            <a:noAutofit/>
          </a:bodyPr>
          <a:lstStyle/>
          <a:p>
            <a:pPr lvl="0">
              <a:spcBef>
                <a:spcPts val="0"/>
              </a:spcBef>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Shape 330"/>
          <p:cNvSpPr txBox="1">
            <a:spLocks noGrp="1"/>
          </p:cNvSpPr>
          <p:nvPr>
            <p:ph type="ctrTitle" idx="4294967295"/>
          </p:nvPr>
        </p:nvSpPr>
        <p:spPr>
          <a:xfrm>
            <a:off x="685800" y="1964342"/>
            <a:ext cx="7772400" cy="1159800"/>
          </a:xfrm>
          <a:prstGeom prst="rect">
            <a:avLst/>
          </a:prstGeom>
        </p:spPr>
        <p:txBody>
          <a:bodyPr wrap="square" lIns="91425" tIns="91425" rIns="91425" bIns="91425" anchor="t" anchorCtr="0">
            <a:noAutofit/>
          </a:bodyPr>
          <a:lstStyle/>
          <a:p>
            <a:pPr lvl="0" algn="ctr" rtl="0">
              <a:spcBef>
                <a:spcPts val="0"/>
              </a:spcBef>
              <a:buNone/>
            </a:pPr>
            <a:r>
              <a:rPr lang="en" sz="6000" b="1"/>
              <a:t>89,526,124</a:t>
            </a:r>
          </a:p>
        </p:txBody>
      </p:sp>
      <p:sp>
        <p:nvSpPr>
          <p:cNvPr id="331" name="Shape 331"/>
          <p:cNvSpPr txBox="1">
            <a:spLocks noGrp="1"/>
          </p:cNvSpPr>
          <p:nvPr>
            <p:ph type="subTitle" idx="4294967295"/>
          </p:nvPr>
        </p:nvSpPr>
        <p:spPr>
          <a:xfrm>
            <a:off x="685800" y="2916253"/>
            <a:ext cx="7772400" cy="784800"/>
          </a:xfrm>
          <a:prstGeom prst="rect">
            <a:avLst/>
          </a:prstGeom>
        </p:spPr>
        <p:txBody>
          <a:bodyPr wrap="square" lIns="91425" tIns="91425" rIns="91425" bIns="91425" anchor="t" anchorCtr="0">
            <a:noAutofit/>
          </a:bodyPr>
          <a:lstStyle/>
          <a:p>
            <a:pPr lvl="0" algn="ctr" rtl="0">
              <a:spcBef>
                <a:spcPts val="0"/>
              </a:spcBef>
              <a:buNone/>
            </a:pPr>
            <a:r>
              <a:rPr lang="en">
                <a:solidFill>
                  <a:srgbClr val="FFFFFF"/>
                </a:solidFill>
              </a:rPr>
              <a:t>Whoa! That’s a big number, aren’t you proud?</a:t>
            </a:r>
          </a:p>
        </p:txBody>
      </p:sp>
      <p:sp>
        <p:nvSpPr>
          <p:cNvPr id="332" name="Shape 332"/>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17</a:t>
            </a:fld>
            <a:endParaRPr lang="en"/>
          </a:p>
        </p:txBody>
      </p:sp>
      <p:grpSp>
        <p:nvGrpSpPr>
          <p:cNvPr id="333" name="Shape 333"/>
          <p:cNvGrpSpPr/>
          <p:nvPr/>
        </p:nvGrpSpPr>
        <p:grpSpPr>
          <a:xfrm>
            <a:off x="4193157" y="1338806"/>
            <a:ext cx="757693" cy="549894"/>
            <a:chOff x="3932350" y="3714775"/>
            <a:chExt cx="439650" cy="319075"/>
          </a:xfrm>
        </p:grpSpPr>
        <p:sp>
          <p:nvSpPr>
            <p:cNvPr id="334" name="Shape 334"/>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35" name="Shape 335"/>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36" name="Shape 336"/>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37" name="Shape 337"/>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38" name="Shape 338"/>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Shape 343"/>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rgbClr val="CCCCCC"/>
                </a:solidFill>
              </a:rPr>
              <a:t>18</a:t>
            </a:fld>
            <a:endParaRPr lang="en">
              <a:solidFill>
                <a:srgbClr val="CCCCCC"/>
              </a:solidFill>
            </a:endParaRPr>
          </a:p>
        </p:txBody>
      </p:sp>
      <p:sp>
        <p:nvSpPr>
          <p:cNvPr id="344" name="Shape 344"/>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a:spcBef>
                <a:spcPts val="0"/>
              </a:spcBef>
              <a:buNone/>
            </a:pPr>
            <a:r>
              <a:rPr lang="en"/>
              <a:t>And even more numbers</a:t>
            </a:r>
          </a:p>
        </p:txBody>
      </p:sp>
      <p:sp>
        <p:nvSpPr>
          <p:cNvPr id="345" name="Shape 345"/>
          <p:cNvSpPr txBox="1">
            <a:spLocks noGrp="1"/>
          </p:cNvSpPr>
          <p:nvPr>
            <p:ph type="ctrTitle" idx="4294967295"/>
          </p:nvPr>
        </p:nvSpPr>
        <p:spPr>
          <a:xfrm>
            <a:off x="3400100" y="545955"/>
            <a:ext cx="5058000" cy="1268700"/>
          </a:xfrm>
          <a:prstGeom prst="rect">
            <a:avLst/>
          </a:prstGeom>
          <a:solidFill>
            <a:srgbClr val="FFA400"/>
          </a:solidFill>
        </p:spPr>
        <p:txBody>
          <a:bodyPr wrap="square" lIns="91425" tIns="91425" rIns="91425" bIns="91425" anchor="ctr" anchorCtr="0">
            <a:noAutofit/>
          </a:bodyPr>
          <a:lstStyle/>
          <a:p>
            <a:pPr lvl="0" algn="l" rtl="0">
              <a:lnSpc>
                <a:spcPct val="100000"/>
              </a:lnSpc>
              <a:spcBef>
                <a:spcPts val="0"/>
              </a:spcBef>
              <a:buNone/>
            </a:pPr>
            <a:r>
              <a:rPr lang="en" sz="3600" b="1"/>
              <a:t>89,526,124$</a:t>
            </a:r>
          </a:p>
          <a:p>
            <a:pPr lvl="0" rtl="0">
              <a:lnSpc>
                <a:spcPct val="100000"/>
              </a:lnSpc>
              <a:spcBef>
                <a:spcPts val="600"/>
              </a:spcBef>
              <a:buClr>
                <a:schemeClr val="dk1"/>
              </a:buClr>
              <a:buSzPts val="1100"/>
              <a:buFont typeface="Arial"/>
              <a:buNone/>
            </a:pPr>
            <a:r>
              <a:rPr lang="en" sz="1400"/>
              <a:t>That’s a lot of money</a:t>
            </a:r>
          </a:p>
        </p:txBody>
      </p:sp>
      <p:sp>
        <p:nvSpPr>
          <p:cNvPr id="346" name="Shape 346"/>
          <p:cNvSpPr txBox="1">
            <a:spLocks noGrp="1"/>
          </p:cNvSpPr>
          <p:nvPr>
            <p:ph type="ctrTitle" idx="4294967295"/>
          </p:nvPr>
        </p:nvSpPr>
        <p:spPr>
          <a:xfrm>
            <a:off x="3400100" y="1902136"/>
            <a:ext cx="5058000" cy="1268700"/>
          </a:xfrm>
          <a:prstGeom prst="rect">
            <a:avLst/>
          </a:prstGeom>
          <a:solidFill>
            <a:srgbClr val="F67031"/>
          </a:solidFill>
        </p:spPr>
        <p:txBody>
          <a:bodyPr wrap="square" lIns="91425" tIns="91425" rIns="91425" bIns="91425" anchor="ctr" anchorCtr="0">
            <a:noAutofit/>
          </a:bodyPr>
          <a:lstStyle/>
          <a:p>
            <a:pPr lvl="0" rtl="0">
              <a:spcBef>
                <a:spcPts val="0"/>
              </a:spcBef>
              <a:buNone/>
            </a:pPr>
            <a:r>
              <a:rPr lang="en" sz="3600" b="1"/>
              <a:t>185,244 users</a:t>
            </a:r>
          </a:p>
          <a:p>
            <a:pPr lvl="0" rtl="0">
              <a:spcBef>
                <a:spcPts val="600"/>
              </a:spcBef>
              <a:buClr>
                <a:schemeClr val="dk1"/>
              </a:buClr>
              <a:buSzPts val="1100"/>
              <a:buFont typeface="Arial"/>
              <a:buNone/>
            </a:pPr>
            <a:r>
              <a:rPr lang="en" sz="1400"/>
              <a:t>And a lot of users</a:t>
            </a:r>
          </a:p>
        </p:txBody>
      </p:sp>
      <p:sp>
        <p:nvSpPr>
          <p:cNvPr id="347" name="Shape 347"/>
          <p:cNvSpPr txBox="1">
            <a:spLocks noGrp="1"/>
          </p:cNvSpPr>
          <p:nvPr>
            <p:ph type="ctrTitle" idx="4294967295"/>
          </p:nvPr>
        </p:nvSpPr>
        <p:spPr>
          <a:xfrm>
            <a:off x="3400100" y="3258327"/>
            <a:ext cx="5058000" cy="1268700"/>
          </a:xfrm>
          <a:prstGeom prst="rect">
            <a:avLst/>
          </a:prstGeom>
          <a:solidFill>
            <a:srgbClr val="ED0036"/>
          </a:solidFill>
        </p:spPr>
        <p:txBody>
          <a:bodyPr wrap="square" lIns="91425" tIns="91425" rIns="91425" bIns="91425" anchor="ctr" anchorCtr="0">
            <a:noAutofit/>
          </a:bodyPr>
          <a:lstStyle/>
          <a:p>
            <a:pPr lvl="0" rtl="0">
              <a:spcBef>
                <a:spcPts val="0"/>
              </a:spcBef>
              <a:buClr>
                <a:schemeClr val="dk1"/>
              </a:buClr>
              <a:buSzPts val="1100"/>
              <a:buFont typeface="Arial"/>
              <a:buNone/>
            </a:pPr>
            <a:r>
              <a:rPr lang="en" sz="3600" b="1"/>
              <a:t>100%</a:t>
            </a:r>
          </a:p>
          <a:p>
            <a:pPr lvl="0" rtl="0">
              <a:spcBef>
                <a:spcPts val="600"/>
              </a:spcBef>
              <a:buClr>
                <a:schemeClr val="dk1"/>
              </a:buClr>
              <a:buSzPts val="1100"/>
              <a:buFont typeface="Arial"/>
              <a:buNone/>
            </a:pPr>
            <a:r>
              <a:rPr lang="en" sz="1400"/>
              <a:t>Total success!</a:t>
            </a:r>
          </a:p>
        </p:txBody>
      </p:sp>
      <p:sp>
        <p:nvSpPr>
          <p:cNvPr id="348" name="Shape 348"/>
          <p:cNvSpPr/>
          <p:nvPr/>
        </p:nvSpPr>
        <p:spPr>
          <a:xfrm>
            <a:off x="7479934" y="2252270"/>
            <a:ext cx="539172" cy="568452"/>
          </a:xfrm>
          <a:custGeom>
            <a:avLst/>
            <a:gdLst/>
            <a:ahLst/>
            <a:cxnLst/>
            <a:rect l="0" t="0" r="0" b="0"/>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349" name="Shape 349"/>
          <p:cNvGrpSpPr/>
          <p:nvPr/>
        </p:nvGrpSpPr>
        <p:grpSpPr>
          <a:xfrm>
            <a:off x="7458387" y="3618777"/>
            <a:ext cx="582244" cy="547800"/>
            <a:chOff x="5972700" y="2330200"/>
            <a:chExt cx="411625" cy="387275"/>
          </a:xfrm>
        </p:grpSpPr>
        <p:sp>
          <p:nvSpPr>
            <p:cNvPr id="350" name="Shape 350"/>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51" name="Shape 351"/>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352" name="Shape 352"/>
          <p:cNvGrpSpPr/>
          <p:nvPr/>
        </p:nvGrpSpPr>
        <p:grpSpPr>
          <a:xfrm>
            <a:off x="7415332" y="940852"/>
            <a:ext cx="668351" cy="513322"/>
            <a:chOff x="568950" y="3686775"/>
            <a:chExt cx="472500" cy="362900"/>
          </a:xfrm>
        </p:grpSpPr>
        <p:sp>
          <p:nvSpPr>
            <p:cNvPr id="353" name="Shape 353"/>
            <p:cNvSpPr/>
            <p:nvPr/>
          </p:nvSpPr>
          <p:spPr>
            <a:xfrm>
              <a:off x="568950" y="3686775"/>
              <a:ext cx="472500" cy="362900"/>
            </a:xfrm>
            <a:custGeom>
              <a:avLst/>
              <a:gdLst/>
              <a:ahLst/>
              <a:cxnLst/>
              <a:rect l="0" t="0" r="0" b="0"/>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54" name="Shape 354"/>
            <p:cNvSpPr/>
            <p:nvPr/>
          </p:nvSpPr>
          <p:spPr>
            <a:xfrm>
              <a:off x="645650" y="3820725"/>
              <a:ext cx="34125" cy="34125"/>
            </a:xfrm>
            <a:custGeom>
              <a:avLst/>
              <a:gdLst/>
              <a:ahLst/>
              <a:cxnLst/>
              <a:rect l="0" t="0" r="0" b="0"/>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355" name="Shape 355"/>
            <p:cNvSpPr/>
            <p:nvPr/>
          </p:nvSpPr>
          <p:spPr>
            <a:xfrm>
              <a:off x="747950" y="3753750"/>
              <a:ext cx="85275" cy="12200"/>
            </a:xfrm>
            <a:custGeom>
              <a:avLst/>
              <a:gdLst/>
              <a:ahLst/>
              <a:cxnLst/>
              <a:rect l="0" t="0" r="0" b="0"/>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Shape 360"/>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rtl="0">
              <a:spcBef>
                <a:spcPts val="0"/>
              </a:spcBef>
              <a:buNone/>
            </a:pPr>
            <a:r>
              <a:rPr lang="en"/>
              <a:t>Our process is easy</a:t>
            </a:r>
          </a:p>
        </p:txBody>
      </p:sp>
      <p:sp>
        <p:nvSpPr>
          <p:cNvPr id="361" name="Shape 361"/>
          <p:cNvSpPr/>
          <p:nvPr/>
        </p:nvSpPr>
        <p:spPr>
          <a:xfrm>
            <a:off x="4662978" y="1743500"/>
            <a:ext cx="2424600" cy="1656600"/>
          </a:xfrm>
          <a:prstGeom prst="chevron">
            <a:avLst>
              <a:gd name="adj" fmla="val 29853"/>
            </a:avLst>
          </a:prstGeom>
          <a:solidFill>
            <a:srgbClr val="F67031"/>
          </a:solidFill>
          <a:ln>
            <a:noFill/>
          </a:ln>
        </p:spPr>
        <p:txBody>
          <a:bodyPr wrap="square" lIns="91425" tIns="91425" rIns="91425" bIns="91425" anchor="ctr" anchorCtr="0">
            <a:noAutofit/>
          </a:bodyPr>
          <a:lstStyle/>
          <a:p>
            <a:pPr lvl="0" algn="ctr">
              <a:spcBef>
                <a:spcPts val="0"/>
              </a:spcBef>
              <a:buNone/>
            </a:pPr>
            <a:r>
              <a:rPr lang="en">
                <a:solidFill>
                  <a:srgbClr val="FFFFFF"/>
                </a:solidFill>
                <a:latin typeface="Nunito Sans"/>
                <a:ea typeface="Nunito Sans"/>
                <a:cs typeface="Nunito Sans"/>
                <a:sym typeface="Nunito Sans"/>
              </a:rPr>
              <a:t>second</a:t>
            </a:r>
          </a:p>
        </p:txBody>
      </p:sp>
      <p:sp>
        <p:nvSpPr>
          <p:cNvPr id="362" name="Shape 362"/>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19</a:t>
            </a:fld>
            <a:endParaRPr lang="en"/>
          </a:p>
        </p:txBody>
      </p:sp>
      <p:sp>
        <p:nvSpPr>
          <p:cNvPr id="363" name="Shape 363"/>
          <p:cNvSpPr/>
          <p:nvPr/>
        </p:nvSpPr>
        <p:spPr>
          <a:xfrm>
            <a:off x="6211315" y="1557400"/>
            <a:ext cx="2424600" cy="2028900"/>
          </a:xfrm>
          <a:prstGeom prst="chevron">
            <a:avLst>
              <a:gd name="adj" fmla="val 29853"/>
            </a:avLst>
          </a:prstGeom>
          <a:solidFill>
            <a:srgbClr val="ED0036">
              <a:alpha val="71540"/>
            </a:srgbClr>
          </a:solidFill>
          <a:ln>
            <a:noFill/>
          </a:ln>
        </p:spPr>
        <p:txBody>
          <a:bodyPr wrap="square" lIns="91425" tIns="91425" rIns="91425" bIns="91425" anchor="ctr" anchorCtr="0">
            <a:noAutofit/>
          </a:bodyPr>
          <a:lstStyle/>
          <a:p>
            <a:pPr lvl="0" algn="ctr">
              <a:spcBef>
                <a:spcPts val="0"/>
              </a:spcBef>
              <a:buNone/>
            </a:pPr>
            <a:r>
              <a:rPr lang="en">
                <a:solidFill>
                  <a:srgbClr val="FFFFFF"/>
                </a:solidFill>
                <a:latin typeface="Nunito Sans"/>
                <a:ea typeface="Nunito Sans"/>
                <a:cs typeface="Nunito Sans"/>
                <a:sym typeface="Nunito Sans"/>
              </a:rPr>
              <a:t>last</a:t>
            </a:r>
          </a:p>
        </p:txBody>
      </p:sp>
      <p:sp>
        <p:nvSpPr>
          <p:cNvPr id="364" name="Shape 364"/>
          <p:cNvSpPr/>
          <p:nvPr/>
        </p:nvSpPr>
        <p:spPr>
          <a:xfrm>
            <a:off x="2989550" y="1909250"/>
            <a:ext cx="2424600" cy="1325100"/>
          </a:xfrm>
          <a:prstGeom prst="chevron">
            <a:avLst>
              <a:gd name="adj" fmla="val 29853"/>
            </a:avLst>
          </a:prstGeom>
          <a:solidFill>
            <a:srgbClr val="FFA400">
              <a:alpha val="71540"/>
            </a:srgbClr>
          </a:solidFill>
          <a:ln>
            <a:noFill/>
          </a:ln>
        </p:spPr>
        <p:txBody>
          <a:bodyPr wrap="square" lIns="91425" tIns="91425" rIns="91425" bIns="91425" anchor="ctr" anchorCtr="0">
            <a:noAutofit/>
          </a:bodyPr>
          <a:lstStyle/>
          <a:p>
            <a:pPr lvl="0" algn="ctr" rtl="0">
              <a:spcBef>
                <a:spcPts val="0"/>
              </a:spcBef>
              <a:buNone/>
            </a:pPr>
            <a:r>
              <a:rPr lang="en">
                <a:solidFill>
                  <a:srgbClr val="FFFFFF"/>
                </a:solidFill>
                <a:latin typeface="Nunito Sans"/>
                <a:ea typeface="Nunito Sans"/>
                <a:cs typeface="Nunito Sans"/>
                <a:sym typeface="Nunito Sans"/>
              </a:rPr>
              <a:t>first</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Shape 104"/>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rtl="0">
              <a:spcBef>
                <a:spcPts val="0"/>
              </a:spcBef>
              <a:buNone/>
            </a:pPr>
            <a:r>
              <a:rPr lang="en-US" dirty="0"/>
              <a:t>MOVIE PACKAGING</a:t>
            </a:r>
            <a:r>
              <a:rPr lang="en-US" altLang="zh-CN" dirty="0"/>
              <a:t>-</a:t>
            </a:r>
            <a:br>
              <a:rPr lang="en-US" dirty="0"/>
            </a:br>
            <a:r>
              <a:rPr lang="en-US" dirty="0"/>
              <a:t>INVESTOR’S</a:t>
            </a:r>
            <a:br>
              <a:rPr lang="en-US" dirty="0"/>
            </a:br>
            <a:r>
              <a:rPr lang="en-US" dirty="0"/>
              <a:t>CONFUSION</a:t>
            </a:r>
            <a:endParaRPr lang="en" dirty="0"/>
          </a:p>
        </p:txBody>
      </p:sp>
      <p:sp>
        <p:nvSpPr>
          <p:cNvPr id="105" name="Shape 105"/>
          <p:cNvSpPr txBox="1">
            <a:spLocks noGrp="1"/>
          </p:cNvSpPr>
          <p:nvPr>
            <p:ph type="body" idx="2"/>
          </p:nvPr>
        </p:nvSpPr>
        <p:spPr>
          <a:xfrm>
            <a:off x="3090624" y="575500"/>
            <a:ext cx="5383161" cy="1440336"/>
          </a:xfrm>
          <a:prstGeom prst="rect">
            <a:avLst/>
          </a:prstGeom>
        </p:spPr>
        <p:txBody>
          <a:bodyPr wrap="square" lIns="91425" tIns="91425" rIns="91425" bIns="91425" anchor="t" anchorCtr="0">
            <a:noAutofit/>
          </a:bodyPr>
          <a:lstStyle/>
          <a:p>
            <a:pPr lvl="0">
              <a:buClr>
                <a:schemeClr val="dk1"/>
              </a:buClr>
              <a:buNone/>
            </a:pPr>
            <a:r>
              <a:rPr lang="en-US" sz="1200" dirty="0"/>
              <a:t>In film industry terminology, </a:t>
            </a:r>
            <a:r>
              <a:rPr lang="en-US" sz="1200" dirty="0">
                <a:solidFill>
                  <a:srgbClr val="F67031"/>
                </a:solidFill>
                <a:effectLst>
                  <a:outerShdw blurRad="38100" dist="38100" dir="2700000" algn="tl">
                    <a:srgbClr val="000000">
                      <a:alpha val="43137"/>
                    </a:srgbClr>
                  </a:outerShdw>
                </a:effectLst>
              </a:rPr>
              <a:t>movie packaging</a:t>
            </a:r>
            <a:r>
              <a:rPr lang="en-US" sz="1200" dirty="0">
                <a:solidFill>
                  <a:srgbClr val="F67031"/>
                </a:solidFill>
              </a:rPr>
              <a:t> </a:t>
            </a:r>
            <a:r>
              <a:rPr lang="en-US" sz="1200" dirty="0"/>
              <a:t>or </a:t>
            </a:r>
            <a:r>
              <a:rPr lang="en-US" sz="1200" dirty="0">
                <a:solidFill>
                  <a:srgbClr val="F67031"/>
                </a:solidFill>
                <a:effectLst>
                  <a:outerShdw blurRad="38100" dist="38100" dir="2700000" algn="tl">
                    <a:srgbClr val="000000">
                      <a:alpha val="43137"/>
                    </a:srgbClr>
                  </a:outerShdw>
                </a:effectLst>
              </a:rPr>
              <a:t>film packaging </a:t>
            </a:r>
            <a:r>
              <a:rPr lang="en-US" sz="1200" dirty="0"/>
              <a:t>is a type of product bundling where a top level talent agency starts up a film or television project using </a:t>
            </a:r>
            <a:r>
              <a:rPr lang="en-US" sz="1200" dirty="0">
                <a:solidFill>
                  <a:srgbClr val="F67031"/>
                </a:solidFill>
                <a:effectLst>
                  <a:outerShdw blurRad="38100" dist="38100" dir="2700000" algn="tl">
                    <a:srgbClr val="000000">
                      <a:alpha val="43137"/>
                    </a:srgbClr>
                  </a:outerShdw>
                </a:effectLst>
              </a:rPr>
              <a:t>writers</a:t>
            </a:r>
            <a:r>
              <a:rPr lang="en-US" sz="1200" dirty="0"/>
              <a:t>, </a:t>
            </a:r>
            <a:r>
              <a:rPr lang="en-US" sz="1200" dirty="0">
                <a:solidFill>
                  <a:srgbClr val="F67031"/>
                </a:solidFill>
                <a:effectLst>
                  <a:outerShdw blurRad="38100" dist="38100" dir="2700000" algn="tl">
                    <a:srgbClr val="000000">
                      <a:alpha val="43137"/>
                    </a:srgbClr>
                  </a:outerShdw>
                </a:effectLst>
              </a:rPr>
              <a:t>directors</a:t>
            </a:r>
            <a:r>
              <a:rPr lang="en-US" sz="1200" dirty="0"/>
              <a:t> and/or </a:t>
            </a:r>
            <a:r>
              <a:rPr lang="en-US" sz="1200" dirty="0">
                <a:solidFill>
                  <a:srgbClr val="F67031"/>
                </a:solidFill>
                <a:effectLst>
                  <a:outerShdw blurRad="38100" dist="38100" dir="2700000" algn="tl">
                    <a:srgbClr val="000000">
                      <a:alpha val="43137"/>
                    </a:srgbClr>
                  </a:outerShdw>
                </a:effectLst>
              </a:rPr>
              <a:t>actors</a:t>
            </a:r>
            <a:r>
              <a:rPr lang="en-US" sz="1200" dirty="0"/>
              <a:t> it represents, before giving other agencies a chance to submit their clients for the project.</a:t>
            </a:r>
            <a:endParaRPr lang="en-US" dirty="0"/>
          </a:p>
          <a:p>
            <a:pPr lvl="0" rtl="0">
              <a:spcBef>
                <a:spcPts val="0"/>
              </a:spcBef>
              <a:buNone/>
            </a:pPr>
            <a:endParaRPr lang="en-US" dirty="0"/>
          </a:p>
          <a:p>
            <a:pPr lvl="0" algn="r" rtl="0">
              <a:spcBef>
                <a:spcPts val="0"/>
              </a:spcBef>
              <a:buNone/>
            </a:pPr>
            <a:r>
              <a:rPr lang="en-US" altLang="zh-CN" dirty="0"/>
              <a:t>——Wikipedia</a:t>
            </a:r>
            <a:endParaRPr dirty="0"/>
          </a:p>
        </p:txBody>
      </p:sp>
      <p:sp>
        <p:nvSpPr>
          <p:cNvPr id="106" name="Shape 106"/>
          <p:cNvSpPr txBox="1">
            <a:spLocks noGrp="1"/>
          </p:cNvSpPr>
          <p:nvPr>
            <p:ph type="body" idx="2"/>
          </p:nvPr>
        </p:nvSpPr>
        <p:spPr>
          <a:xfrm>
            <a:off x="3049054" y="4154750"/>
            <a:ext cx="5466300" cy="826500"/>
          </a:xfrm>
          <a:prstGeom prst="rect">
            <a:avLst/>
          </a:prstGeom>
        </p:spPr>
        <p:txBody>
          <a:bodyPr wrap="square" lIns="91425" tIns="91425" rIns="91425" bIns="91425" anchor="t" anchorCtr="0">
            <a:noAutofit/>
          </a:bodyPr>
          <a:lstStyle/>
          <a:p>
            <a:pPr lvl="0">
              <a:buNone/>
            </a:pPr>
            <a:r>
              <a:rPr lang="en" sz="1000" b="1" i="1" dirty="0">
                <a:solidFill>
                  <a:srgbClr val="999999"/>
                </a:solidFill>
                <a:latin typeface="Georgia"/>
                <a:ea typeface="Georgia"/>
                <a:cs typeface="Georgia"/>
                <a:sym typeface="Georgia"/>
              </a:rPr>
              <a:t>More info on </a:t>
            </a:r>
            <a:r>
              <a:rPr lang="en-US" sz="1000" b="1" i="1" dirty="0">
                <a:solidFill>
                  <a:srgbClr val="999999"/>
                </a:solidFill>
                <a:latin typeface="Georgia"/>
                <a:ea typeface="Georgia"/>
                <a:cs typeface="Georgia"/>
                <a:sym typeface="Georgia"/>
              </a:rPr>
              <a:t>our project </a:t>
            </a:r>
            <a:r>
              <a:rPr lang="en" sz="1000" b="1" i="1" dirty="0">
                <a:solidFill>
                  <a:srgbClr val="999999"/>
                </a:solidFill>
                <a:latin typeface="Georgia"/>
                <a:ea typeface="Georgia"/>
                <a:cs typeface="Georgia"/>
                <a:sym typeface="Georgia"/>
              </a:rPr>
              <a:t>at </a:t>
            </a:r>
            <a:r>
              <a:rPr lang="en-US" sz="1000" b="1" i="1" dirty="0">
                <a:solidFill>
                  <a:srgbClr val="999999"/>
                </a:solidFill>
                <a:latin typeface="Georgia"/>
                <a:ea typeface="Georgia"/>
                <a:cs typeface="Georgia"/>
                <a:sym typeface="Georgia"/>
                <a:hlinkClick r:id="rId3"/>
              </a:rPr>
              <a:t>https://github.com/libbyYOU/IMDb-5000-movie-project</a:t>
            </a:r>
            <a:endParaRPr sz="1000" b="1" i="1" dirty="0">
              <a:solidFill>
                <a:srgbClr val="999999"/>
              </a:solidFill>
              <a:latin typeface="Georgia"/>
              <a:ea typeface="Georgia"/>
              <a:cs typeface="Georgia"/>
              <a:sym typeface="Georgia"/>
            </a:endParaRPr>
          </a:p>
          <a:p>
            <a:pPr lvl="0" rtl="0">
              <a:spcBef>
                <a:spcPts val="0"/>
              </a:spcBef>
              <a:spcAft>
                <a:spcPts val="0"/>
              </a:spcAft>
              <a:buNone/>
            </a:pPr>
            <a:endParaRPr sz="1000" i="1" dirty="0">
              <a:solidFill>
                <a:srgbClr val="999999"/>
              </a:solidFill>
              <a:latin typeface="Georgia"/>
              <a:ea typeface="Georgia"/>
              <a:cs typeface="Georgia"/>
              <a:sym typeface="Georgia"/>
            </a:endParaRPr>
          </a:p>
        </p:txBody>
      </p:sp>
      <p:sp>
        <p:nvSpPr>
          <p:cNvPr id="107" name="Shape 107"/>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2</a:t>
            </a:fld>
            <a:endParaRPr lang="en"/>
          </a:p>
        </p:txBody>
      </p:sp>
      <p:sp>
        <p:nvSpPr>
          <p:cNvPr id="108" name="Shape 108"/>
          <p:cNvSpPr txBox="1">
            <a:spLocks noGrp="1"/>
          </p:cNvSpPr>
          <p:nvPr>
            <p:ph type="body" idx="3"/>
          </p:nvPr>
        </p:nvSpPr>
        <p:spPr>
          <a:xfrm>
            <a:off x="3090600" y="2240713"/>
            <a:ext cx="5591005" cy="1647786"/>
          </a:xfrm>
          <a:prstGeom prst="rect">
            <a:avLst/>
          </a:prstGeom>
        </p:spPr>
        <p:txBody>
          <a:bodyPr wrap="square" lIns="91425" tIns="91425" rIns="91425" bIns="91425" anchor="t" anchorCtr="0">
            <a:noAutofit/>
          </a:bodyPr>
          <a:lstStyle/>
          <a:p>
            <a:pPr lvl="0" algn="ctr">
              <a:buClr>
                <a:schemeClr val="dk1"/>
              </a:buClr>
              <a:buNone/>
            </a:pPr>
            <a:r>
              <a:rPr lang="en-US" sz="1200" b="1" dirty="0"/>
              <a:t>DO THE DIRECTORES HAVE </a:t>
            </a:r>
            <a:r>
              <a:rPr lang="en-US" sz="1200" b="1" dirty="0">
                <a:solidFill>
                  <a:srgbClr val="F67031"/>
                </a:solidFill>
              </a:rPr>
              <a:t>GREATER IMPACT </a:t>
            </a:r>
            <a:r>
              <a:rPr lang="en-US" sz="1200" b="1" dirty="0"/>
              <a:t>ON </a:t>
            </a:r>
            <a:r>
              <a:rPr lang="en-US" sz="1200" b="1" dirty="0">
                <a:solidFill>
                  <a:srgbClr val="F67031"/>
                </a:solidFill>
              </a:rPr>
              <a:t>BOX OFFICE</a:t>
            </a:r>
            <a:r>
              <a:rPr lang="en-US" sz="1200" b="1" dirty="0"/>
              <a:t>?</a:t>
            </a:r>
            <a:endParaRPr lang="en" sz="1200" b="1" dirty="0"/>
          </a:p>
          <a:p>
            <a:pPr lvl="0" algn="ctr">
              <a:buClr>
                <a:schemeClr val="dk1"/>
              </a:buClr>
              <a:buNone/>
            </a:pPr>
            <a:endParaRPr lang="en-US" sz="1200" b="1" dirty="0"/>
          </a:p>
          <a:p>
            <a:pPr lvl="0" algn="ctr">
              <a:buClr>
                <a:schemeClr val="dk1"/>
              </a:buClr>
              <a:buNone/>
            </a:pPr>
            <a:r>
              <a:rPr lang="en-US" sz="1200" b="1" dirty="0"/>
              <a:t>WHAT IS </a:t>
            </a:r>
            <a:r>
              <a:rPr lang="en-US" sz="1200" b="1" dirty="0">
                <a:solidFill>
                  <a:srgbClr val="F67031"/>
                </a:solidFill>
              </a:rPr>
              <a:t>THE MOST POPULAR</a:t>
            </a:r>
            <a:r>
              <a:rPr lang="en-US" sz="1200" b="1" dirty="0"/>
              <a:t> CONTENTS RIGHT NOW?</a:t>
            </a:r>
          </a:p>
          <a:p>
            <a:pPr lvl="0" algn="ctr">
              <a:buClr>
                <a:schemeClr val="dk1"/>
              </a:buClr>
              <a:buNone/>
            </a:pPr>
            <a:endParaRPr lang="en-US" sz="1200" b="1" dirty="0"/>
          </a:p>
          <a:p>
            <a:pPr lvl="0" algn="ctr">
              <a:buClr>
                <a:schemeClr val="dk1"/>
              </a:buClr>
              <a:buNone/>
            </a:pPr>
            <a:r>
              <a:rPr lang="en-US" sz="1200" b="1" dirty="0"/>
              <a:t>WHICH </a:t>
            </a:r>
            <a:r>
              <a:rPr lang="en-US" sz="1200" b="1" dirty="0">
                <a:solidFill>
                  <a:srgbClr val="F67031"/>
                </a:solidFill>
              </a:rPr>
              <a:t>MOVIE</a:t>
            </a:r>
            <a:r>
              <a:rPr lang="en-US" sz="1200" b="1" dirty="0"/>
              <a:t> </a:t>
            </a:r>
            <a:r>
              <a:rPr lang="en-US" sz="1200" b="1" dirty="0">
                <a:solidFill>
                  <a:srgbClr val="F67031"/>
                </a:solidFill>
              </a:rPr>
              <a:t>GENRE</a:t>
            </a:r>
            <a:r>
              <a:rPr lang="en-US" sz="1200" b="1" dirty="0"/>
              <a:t> COULD </a:t>
            </a:r>
            <a:r>
              <a:rPr lang="en-US" sz="1200" b="1" dirty="0">
                <a:solidFill>
                  <a:srgbClr val="F67031"/>
                </a:solidFill>
              </a:rPr>
              <a:t>GUARANTEE </a:t>
            </a:r>
            <a:r>
              <a:rPr lang="en-US" sz="1200" b="1" dirty="0"/>
              <a:t>THE PROFIT?</a:t>
            </a:r>
          </a:p>
          <a:p>
            <a:pPr lvl="0" algn="ctr">
              <a:buClr>
                <a:schemeClr val="dk1"/>
              </a:buClr>
              <a:buNone/>
            </a:pPr>
            <a:endParaRPr lang="en-US" sz="1200" b="1" dirty="0"/>
          </a:p>
          <a:p>
            <a:pPr lvl="0" algn="ctr">
              <a:buClr>
                <a:schemeClr val="dk1"/>
              </a:buClr>
              <a:buNone/>
            </a:pPr>
            <a:r>
              <a:rPr lang="en-US" sz="1200" b="1" dirty="0"/>
              <a:t>SHOULD I FOCUS </a:t>
            </a:r>
            <a:r>
              <a:rPr lang="en-US" sz="1200" b="1" dirty="0">
                <a:solidFill>
                  <a:srgbClr val="F67031"/>
                </a:solidFill>
              </a:rPr>
              <a:t>ON MOVIE’S GROSS </a:t>
            </a:r>
            <a:r>
              <a:rPr lang="en-US" sz="1200" b="1" dirty="0"/>
              <a:t>OR </a:t>
            </a:r>
            <a:r>
              <a:rPr lang="en-US" sz="1200" b="1" dirty="0">
                <a:solidFill>
                  <a:srgbClr val="F67031"/>
                </a:solidFill>
              </a:rPr>
              <a:t>THE PUBLIC PRAISE</a:t>
            </a:r>
            <a:r>
              <a:rPr lang="en-US" sz="1200" b="1" dirty="0"/>
              <a:t>?</a:t>
            </a:r>
            <a:endParaRPr lang="en" sz="1200" b="1" dirty="0"/>
          </a:p>
          <a:p>
            <a:pPr lvl="0">
              <a:spcBef>
                <a:spcPts val="0"/>
              </a:spcBef>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Shape 369"/>
          <p:cNvSpPr/>
          <p:nvPr/>
        </p:nvSpPr>
        <p:spPr>
          <a:xfrm>
            <a:off x="5183313" y="632610"/>
            <a:ext cx="472800" cy="472800"/>
          </a:xfrm>
          <a:prstGeom prst="ellipse">
            <a:avLst/>
          </a:prstGeom>
          <a:solidFill>
            <a:srgbClr val="FFA400"/>
          </a:solidFill>
          <a:ln>
            <a:noFill/>
          </a:ln>
        </p:spPr>
        <p:txBody>
          <a:bodyPr wrap="square" lIns="91425" tIns="91425" rIns="91425" bIns="91425" anchor="ctr" anchorCtr="0">
            <a:noAutofit/>
          </a:bodyPr>
          <a:lstStyle/>
          <a:p>
            <a:pPr lvl="0">
              <a:spcBef>
                <a:spcPts val="0"/>
              </a:spcBef>
              <a:buNone/>
            </a:pPr>
            <a:endParaRPr/>
          </a:p>
        </p:txBody>
      </p:sp>
      <p:sp>
        <p:nvSpPr>
          <p:cNvPr id="370" name="Shape 370"/>
          <p:cNvSpPr/>
          <p:nvPr/>
        </p:nvSpPr>
        <p:spPr>
          <a:xfrm>
            <a:off x="7063350" y="632610"/>
            <a:ext cx="472800" cy="472800"/>
          </a:xfrm>
          <a:prstGeom prst="ellipse">
            <a:avLst/>
          </a:prstGeom>
          <a:solidFill>
            <a:srgbClr val="F67031"/>
          </a:solidFill>
          <a:ln>
            <a:noFill/>
          </a:ln>
        </p:spPr>
        <p:txBody>
          <a:bodyPr wrap="square" lIns="91425" tIns="91425" rIns="91425" bIns="91425" anchor="ctr" anchorCtr="0">
            <a:noAutofit/>
          </a:bodyPr>
          <a:lstStyle/>
          <a:p>
            <a:pPr lvl="0">
              <a:spcBef>
                <a:spcPts val="0"/>
              </a:spcBef>
              <a:buNone/>
            </a:pPr>
            <a:endParaRPr/>
          </a:p>
        </p:txBody>
      </p:sp>
      <p:sp>
        <p:nvSpPr>
          <p:cNvPr id="371" name="Shape 371"/>
          <p:cNvSpPr/>
          <p:nvPr/>
        </p:nvSpPr>
        <p:spPr>
          <a:xfrm>
            <a:off x="3303275" y="2719263"/>
            <a:ext cx="472800" cy="472800"/>
          </a:xfrm>
          <a:prstGeom prst="ellipse">
            <a:avLst/>
          </a:prstGeom>
          <a:solidFill>
            <a:srgbClr val="DD7E6B"/>
          </a:solidFill>
          <a:ln>
            <a:noFill/>
          </a:ln>
        </p:spPr>
        <p:txBody>
          <a:bodyPr wrap="square" lIns="91425" tIns="91425" rIns="91425" bIns="91425" anchor="ctr" anchorCtr="0">
            <a:noAutofit/>
          </a:bodyPr>
          <a:lstStyle/>
          <a:p>
            <a:pPr lvl="0">
              <a:spcBef>
                <a:spcPts val="0"/>
              </a:spcBef>
              <a:buNone/>
            </a:pPr>
            <a:endParaRPr/>
          </a:p>
        </p:txBody>
      </p:sp>
      <p:sp>
        <p:nvSpPr>
          <p:cNvPr id="372" name="Shape 372"/>
          <p:cNvSpPr/>
          <p:nvPr/>
        </p:nvSpPr>
        <p:spPr>
          <a:xfrm>
            <a:off x="5183313" y="2719263"/>
            <a:ext cx="472800" cy="472800"/>
          </a:xfrm>
          <a:prstGeom prst="ellipse">
            <a:avLst/>
          </a:prstGeom>
          <a:solidFill>
            <a:srgbClr val="E06666"/>
          </a:solidFill>
          <a:ln>
            <a:noFill/>
          </a:ln>
        </p:spPr>
        <p:txBody>
          <a:bodyPr wrap="square" lIns="91425" tIns="91425" rIns="91425" bIns="91425" anchor="ctr" anchorCtr="0">
            <a:noAutofit/>
          </a:bodyPr>
          <a:lstStyle/>
          <a:p>
            <a:pPr lvl="0">
              <a:spcBef>
                <a:spcPts val="0"/>
              </a:spcBef>
              <a:buNone/>
            </a:pPr>
            <a:endParaRPr/>
          </a:p>
        </p:txBody>
      </p:sp>
      <p:sp>
        <p:nvSpPr>
          <p:cNvPr id="373" name="Shape 373"/>
          <p:cNvSpPr/>
          <p:nvPr/>
        </p:nvSpPr>
        <p:spPr>
          <a:xfrm>
            <a:off x="7063350" y="2719263"/>
            <a:ext cx="472800" cy="472800"/>
          </a:xfrm>
          <a:prstGeom prst="ellipse">
            <a:avLst/>
          </a:prstGeom>
          <a:solidFill>
            <a:srgbClr val="ED0036">
              <a:alpha val="71540"/>
            </a:srgbClr>
          </a:solidFill>
          <a:ln>
            <a:noFill/>
          </a:ln>
        </p:spPr>
        <p:txBody>
          <a:bodyPr wrap="square" lIns="91425" tIns="91425" rIns="91425" bIns="91425" anchor="ctr" anchorCtr="0">
            <a:noAutofit/>
          </a:bodyPr>
          <a:lstStyle/>
          <a:p>
            <a:pPr lvl="0">
              <a:spcBef>
                <a:spcPts val="0"/>
              </a:spcBef>
              <a:buNone/>
            </a:pPr>
            <a:endParaRPr/>
          </a:p>
        </p:txBody>
      </p:sp>
      <p:sp>
        <p:nvSpPr>
          <p:cNvPr id="374" name="Shape 374"/>
          <p:cNvSpPr/>
          <p:nvPr/>
        </p:nvSpPr>
        <p:spPr>
          <a:xfrm>
            <a:off x="3303275" y="632610"/>
            <a:ext cx="472800" cy="472800"/>
          </a:xfrm>
          <a:prstGeom prst="ellipse">
            <a:avLst/>
          </a:prstGeom>
          <a:solidFill>
            <a:srgbClr val="FFD966"/>
          </a:solidFill>
          <a:ln>
            <a:noFill/>
          </a:ln>
        </p:spPr>
        <p:txBody>
          <a:bodyPr wrap="square" lIns="91425" tIns="91425" rIns="91425" bIns="91425" anchor="ctr" anchorCtr="0">
            <a:noAutofit/>
          </a:bodyPr>
          <a:lstStyle/>
          <a:p>
            <a:pPr lvl="0">
              <a:spcBef>
                <a:spcPts val="0"/>
              </a:spcBef>
              <a:buNone/>
            </a:pPr>
            <a:endParaRPr/>
          </a:p>
        </p:txBody>
      </p:sp>
      <p:sp>
        <p:nvSpPr>
          <p:cNvPr id="375" name="Shape 375"/>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rtl="0">
              <a:spcBef>
                <a:spcPts val="0"/>
              </a:spcBef>
              <a:buNone/>
            </a:pPr>
            <a:r>
              <a:rPr lang="en"/>
              <a:t>Let’s review some concepts</a:t>
            </a:r>
          </a:p>
        </p:txBody>
      </p:sp>
      <p:sp>
        <p:nvSpPr>
          <p:cNvPr id="376" name="Shape 376"/>
          <p:cNvSpPr txBox="1">
            <a:spLocks noGrp="1"/>
          </p:cNvSpPr>
          <p:nvPr>
            <p:ph type="body" idx="1"/>
          </p:nvPr>
        </p:nvSpPr>
        <p:spPr>
          <a:xfrm>
            <a:off x="3069325" y="1234200"/>
            <a:ext cx="1789800" cy="1320900"/>
          </a:xfrm>
          <a:prstGeom prst="rect">
            <a:avLst/>
          </a:prstGeom>
        </p:spPr>
        <p:txBody>
          <a:bodyPr wrap="square" lIns="91425" tIns="91425" rIns="91425" bIns="91425" anchor="t" anchorCtr="0">
            <a:noAutofit/>
          </a:bodyPr>
          <a:lstStyle/>
          <a:p>
            <a:pPr lvl="0" rtl="0">
              <a:spcBef>
                <a:spcPts val="0"/>
              </a:spcBef>
              <a:buNone/>
            </a:pPr>
            <a:r>
              <a:rPr lang="en" b="1"/>
              <a:t>Yellow</a:t>
            </a:r>
          </a:p>
          <a:p>
            <a:pPr lvl="0" rtl="0">
              <a:spcBef>
                <a:spcPts val="0"/>
              </a:spcBef>
              <a:buNone/>
            </a:pPr>
            <a:r>
              <a:rPr lang="en"/>
              <a:t>Is the color of gold, butter and ripe lemons. In the spectrum of visible light, yellow is found between green and orange.</a:t>
            </a:r>
          </a:p>
        </p:txBody>
      </p:sp>
      <p:sp>
        <p:nvSpPr>
          <p:cNvPr id="377" name="Shape 377"/>
          <p:cNvSpPr txBox="1">
            <a:spLocks noGrp="1"/>
          </p:cNvSpPr>
          <p:nvPr>
            <p:ph type="body" idx="2"/>
          </p:nvPr>
        </p:nvSpPr>
        <p:spPr>
          <a:xfrm>
            <a:off x="4951002" y="1234200"/>
            <a:ext cx="1789800" cy="1320900"/>
          </a:xfrm>
          <a:prstGeom prst="rect">
            <a:avLst/>
          </a:prstGeom>
        </p:spPr>
        <p:txBody>
          <a:bodyPr wrap="square" lIns="91425" tIns="91425" rIns="91425" bIns="91425" anchor="t" anchorCtr="0">
            <a:noAutofit/>
          </a:bodyPr>
          <a:lstStyle/>
          <a:p>
            <a:pPr lvl="0" rtl="0">
              <a:spcBef>
                <a:spcPts val="0"/>
              </a:spcBef>
              <a:buNone/>
            </a:pPr>
            <a:r>
              <a:rPr lang="en" b="1"/>
              <a:t>Blue</a:t>
            </a:r>
          </a:p>
          <a:p>
            <a:pPr lvl="0" rtl="0">
              <a:spcBef>
                <a:spcPts val="0"/>
              </a:spcBef>
              <a:buNone/>
            </a:pPr>
            <a:r>
              <a:rPr lang="en"/>
              <a:t>Is the colour of the clear sky and the deep sea. It is located between violet and green on the optical spectrum.</a:t>
            </a:r>
          </a:p>
        </p:txBody>
      </p:sp>
      <p:sp>
        <p:nvSpPr>
          <p:cNvPr id="378" name="Shape 378"/>
          <p:cNvSpPr txBox="1">
            <a:spLocks noGrp="1"/>
          </p:cNvSpPr>
          <p:nvPr>
            <p:ph type="body" idx="3"/>
          </p:nvPr>
        </p:nvSpPr>
        <p:spPr>
          <a:xfrm>
            <a:off x="6832679" y="1234200"/>
            <a:ext cx="1789800" cy="1320900"/>
          </a:xfrm>
          <a:prstGeom prst="rect">
            <a:avLst/>
          </a:prstGeom>
        </p:spPr>
        <p:txBody>
          <a:bodyPr wrap="square" lIns="91425" tIns="91425" rIns="91425" bIns="91425" anchor="t" anchorCtr="0">
            <a:noAutofit/>
          </a:bodyPr>
          <a:lstStyle/>
          <a:p>
            <a:pPr lvl="0" rtl="0">
              <a:spcBef>
                <a:spcPts val="0"/>
              </a:spcBef>
              <a:buNone/>
            </a:pPr>
            <a:r>
              <a:rPr lang="en" b="1"/>
              <a:t>Red</a:t>
            </a:r>
          </a:p>
          <a:p>
            <a:pPr lvl="0" rtl="0">
              <a:spcBef>
                <a:spcPts val="0"/>
              </a:spcBef>
              <a:buNone/>
            </a:pPr>
            <a:r>
              <a:rPr lang="en"/>
              <a:t>Is the color of blood, and because of this it has historically been associated with sacrifice, danger and courage. </a:t>
            </a:r>
          </a:p>
          <a:p>
            <a:pPr lvl="0" rtl="0">
              <a:spcBef>
                <a:spcPts val="0"/>
              </a:spcBef>
              <a:buNone/>
            </a:pPr>
            <a:endParaRPr/>
          </a:p>
        </p:txBody>
      </p:sp>
      <p:sp>
        <p:nvSpPr>
          <p:cNvPr id="379" name="Shape 379"/>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20</a:t>
            </a:fld>
            <a:endParaRPr lang="en"/>
          </a:p>
        </p:txBody>
      </p:sp>
      <p:sp>
        <p:nvSpPr>
          <p:cNvPr id="380" name="Shape 380"/>
          <p:cNvSpPr txBox="1">
            <a:spLocks noGrp="1"/>
          </p:cNvSpPr>
          <p:nvPr>
            <p:ph type="body" idx="1"/>
          </p:nvPr>
        </p:nvSpPr>
        <p:spPr>
          <a:xfrm>
            <a:off x="3069325" y="3282850"/>
            <a:ext cx="1789800" cy="1320900"/>
          </a:xfrm>
          <a:prstGeom prst="rect">
            <a:avLst/>
          </a:prstGeom>
        </p:spPr>
        <p:txBody>
          <a:bodyPr wrap="square" lIns="91425" tIns="91425" rIns="91425" bIns="91425" anchor="t" anchorCtr="0">
            <a:noAutofit/>
          </a:bodyPr>
          <a:lstStyle/>
          <a:p>
            <a:pPr lvl="0" rtl="0">
              <a:spcBef>
                <a:spcPts val="0"/>
              </a:spcBef>
              <a:buNone/>
            </a:pPr>
            <a:r>
              <a:rPr lang="en" b="1"/>
              <a:t>Yellow</a:t>
            </a:r>
          </a:p>
          <a:p>
            <a:pPr lvl="0" rtl="0">
              <a:spcBef>
                <a:spcPts val="0"/>
              </a:spcBef>
              <a:buNone/>
            </a:pPr>
            <a:r>
              <a:rPr lang="en"/>
              <a:t>Is the color of gold, butter and ripe lemons. In the spectrum of visible light, yellow is found between green and orange.</a:t>
            </a:r>
          </a:p>
        </p:txBody>
      </p:sp>
      <p:sp>
        <p:nvSpPr>
          <p:cNvPr id="381" name="Shape 381"/>
          <p:cNvSpPr txBox="1">
            <a:spLocks noGrp="1"/>
          </p:cNvSpPr>
          <p:nvPr>
            <p:ph type="body" idx="2"/>
          </p:nvPr>
        </p:nvSpPr>
        <p:spPr>
          <a:xfrm>
            <a:off x="4951002" y="3282850"/>
            <a:ext cx="1789800" cy="1320900"/>
          </a:xfrm>
          <a:prstGeom prst="rect">
            <a:avLst/>
          </a:prstGeom>
        </p:spPr>
        <p:txBody>
          <a:bodyPr wrap="square" lIns="91425" tIns="91425" rIns="91425" bIns="91425" anchor="t" anchorCtr="0">
            <a:noAutofit/>
          </a:bodyPr>
          <a:lstStyle/>
          <a:p>
            <a:pPr lvl="0" rtl="0">
              <a:spcBef>
                <a:spcPts val="0"/>
              </a:spcBef>
              <a:buNone/>
            </a:pPr>
            <a:r>
              <a:rPr lang="en" b="1"/>
              <a:t>Blue</a:t>
            </a:r>
          </a:p>
          <a:p>
            <a:pPr lvl="0" rtl="0">
              <a:spcBef>
                <a:spcPts val="0"/>
              </a:spcBef>
              <a:buNone/>
            </a:pPr>
            <a:r>
              <a:rPr lang="en"/>
              <a:t>Is the colour of the clear sky and the deep sea. It is located between violet and green on the optical spectrum.</a:t>
            </a:r>
          </a:p>
        </p:txBody>
      </p:sp>
      <p:sp>
        <p:nvSpPr>
          <p:cNvPr id="382" name="Shape 382"/>
          <p:cNvSpPr txBox="1">
            <a:spLocks noGrp="1"/>
          </p:cNvSpPr>
          <p:nvPr>
            <p:ph type="body" idx="3"/>
          </p:nvPr>
        </p:nvSpPr>
        <p:spPr>
          <a:xfrm>
            <a:off x="6832679" y="3282850"/>
            <a:ext cx="1789800" cy="1320900"/>
          </a:xfrm>
          <a:prstGeom prst="rect">
            <a:avLst/>
          </a:prstGeom>
        </p:spPr>
        <p:txBody>
          <a:bodyPr wrap="square" lIns="91425" tIns="91425" rIns="91425" bIns="91425" anchor="t" anchorCtr="0">
            <a:noAutofit/>
          </a:bodyPr>
          <a:lstStyle/>
          <a:p>
            <a:pPr lvl="0" rtl="0">
              <a:spcBef>
                <a:spcPts val="0"/>
              </a:spcBef>
              <a:buNone/>
            </a:pPr>
            <a:r>
              <a:rPr lang="en" b="1"/>
              <a:t>Red</a:t>
            </a:r>
          </a:p>
          <a:p>
            <a:pPr lvl="0" rtl="0">
              <a:spcBef>
                <a:spcPts val="0"/>
              </a:spcBef>
              <a:buNone/>
            </a:pPr>
            <a:r>
              <a:rPr lang="en"/>
              <a:t>Is the color of blood, and because of this it has historically been associated with sacrifice, danger and courage. </a:t>
            </a:r>
          </a:p>
          <a:p>
            <a:pPr lvl="0" rtl="0">
              <a:spcBef>
                <a:spcPts val="0"/>
              </a:spcBef>
              <a:buNone/>
            </a:pPr>
            <a:endParaRPr/>
          </a:p>
        </p:txBody>
      </p:sp>
      <p:grpSp>
        <p:nvGrpSpPr>
          <p:cNvPr id="383" name="Shape 383"/>
          <p:cNvGrpSpPr/>
          <p:nvPr/>
        </p:nvGrpSpPr>
        <p:grpSpPr>
          <a:xfrm>
            <a:off x="3160982" y="899397"/>
            <a:ext cx="472824" cy="393575"/>
            <a:chOff x="1247825" y="322750"/>
            <a:chExt cx="443300" cy="369000"/>
          </a:xfrm>
        </p:grpSpPr>
        <p:sp>
          <p:nvSpPr>
            <p:cNvPr id="384" name="Shape 384"/>
            <p:cNvSpPr/>
            <p:nvPr/>
          </p:nvSpPr>
          <p:spPr>
            <a:xfrm>
              <a:off x="1247825" y="322750"/>
              <a:ext cx="443300" cy="369000"/>
            </a:xfrm>
            <a:custGeom>
              <a:avLst/>
              <a:gdLst/>
              <a:ahLst/>
              <a:cxnLst/>
              <a:rect l="0" t="0" r="0" b="0"/>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85" name="Shape 385"/>
            <p:cNvSpPr/>
            <p:nvPr/>
          </p:nvSpPr>
          <p:spPr>
            <a:xfrm>
              <a:off x="1398225" y="386675"/>
              <a:ext cx="142500" cy="25"/>
            </a:xfrm>
            <a:custGeom>
              <a:avLst/>
              <a:gdLst/>
              <a:ahLst/>
              <a:cxnLst/>
              <a:rect l="0" t="0" r="0" b="0"/>
              <a:pathLst>
                <a:path w="5700" h="1" fill="none" extrusionOk="0">
                  <a:moveTo>
                    <a:pt x="5700" y="1"/>
                  </a:moveTo>
                  <a:lnTo>
                    <a:pt x="1" y="1"/>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86" name="Shape 386"/>
            <p:cNvSpPr/>
            <p:nvPr/>
          </p:nvSpPr>
          <p:spPr>
            <a:xfrm>
              <a:off x="1370225" y="450000"/>
              <a:ext cx="198500" cy="197900"/>
            </a:xfrm>
            <a:custGeom>
              <a:avLst/>
              <a:gdLst/>
              <a:ahLst/>
              <a:cxnLst/>
              <a:rect l="0" t="0" r="0" b="0"/>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87" name="Shape 387"/>
            <p:cNvSpPr/>
            <p:nvPr/>
          </p:nvSpPr>
          <p:spPr>
            <a:xfrm>
              <a:off x="1403100" y="482875"/>
              <a:ext cx="132750" cy="132150"/>
            </a:xfrm>
            <a:custGeom>
              <a:avLst/>
              <a:gdLst/>
              <a:ahLst/>
              <a:cxnLst/>
              <a:rect l="0" t="0" r="0" b="0"/>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88" name="Shape 388"/>
            <p:cNvSpPr/>
            <p:nvPr/>
          </p:nvSpPr>
          <p:spPr>
            <a:xfrm>
              <a:off x="1588800" y="435400"/>
              <a:ext cx="66400" cy="43850"/>
            </a:xfrm>
            <a:custGeom>
              <a:avLst/>
              <a:gdLst/>
              <a:ahLst/>
              <a:cxnLst/>
              <a:rect l="0" t="0" r="0" b="0"/>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grpSp>
      <p:sp>
        <p:nvSpPr>
          <p:cNvPr id="389" name="Shape 389"/>
          <p:cNvSpPr/>
          <p:nvPr/>
        </p:nvSpPr>
        <p:spPr>
          <a:xfrm>
            <a:off x="3160975" y="2909070"/>
            <a:ext cx="427360" cy="427360"/>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grpSp>
        <p:nvGrpSpPr>
          <p:cNvPr id="390" name="Shape 390"/>
          <p:cNvGrpSpPr/>
          <p:nvPr/>
        </p:nvGrpSpPr>
        <p:grpSpPr>
          <a:xfrm>
            <a:off x="5055108" y="2858407"/>
            <a:ext cx="455918" cy="478023"/>
            <a:chOff x="5961125" y="1623900"/>
            <a:chExt cx="427450" cy="448175"/>
          </a:xfrm>
        </p:grpSpPr>
        <p:sp>
          <p:nvSpPr>
            <p:cNvPr id="391" name="Shape 391"/>
            <p:cNvSpPr/>
            <p:nvPr/>
          </p:nvSpPr>
          <p:spPr>
            <a:xfrm>
              <a:off x="5961125" y="1678700"/>
              <a:ext cx="376925" cy="376925"/>
            </a:xfrm>
            <a:custGeom>
              <a:avLst/>
              <a:gdLst/>
              <a:ahLst/>
              <a:cxnLst/>
              <a:rect l="0" t="0" r="0" b="0"/>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92" name="Shape 392"/>
            <p:cNvSpPr/>
            <p:nvPr/>
          </p:nvSpPr>
          <p:spPr>
            <a:xfrm>
              <a:off x="6009825" y="1727425"/>
              <a:ext cx="279500" cy="279500"/>
            </a:xfrm>
            <a:custGeom>
              <a:avLst/>
              <a:gdLst/>
              <a:ahLst/>
              <a:cxnLst/>
              <a:rect l="0" t="0" r="0" b="0"/>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93" name="Shape 393"/>
            <p:cNvSpPr/>
            <p:nvPr/>
          </p:nvSpPr>
          <p:spPr>
            <a:xfrm>
              <a:off x="6107250" y="1824850"/>
              <a:ext cx="84650" cy="84650"/>
            </a:xfrm>
            <a:custGeom>
              <a:avLst/>
              <a:gdLst/>
              <a:ahLst/>
              <a:cxnLst/>
              <a:rect l="0" t="0" r="0" b="0"/>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94" name="Shape 394"/>
            <p:cNvSpPr/>
            <p:nvPr/>
          </p:nvSpPr>
          <p:spPr>
            <a:xfrm>
              <a:off x="6058550" y="1776125"/>
              <a:ext cx="182075" cy="182075"/>
            </a:xfrm>
            <a:custGeom>
              <a:avLst/>
              <a:gdLst/>
              <a:ahLst/>
              <a:cxnLst/>
              <a:rect l="0" t="0" r="0" b="0"/>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95" name="Shape 395"/>
            <p:cNvSpPr/>
            <p:nvPr/>
          </p:nvSpPr>
          <p:spPr>
            <a:xfrm>
              <a:off x="5971475" y="2001400"/>
              <a:ext cx="74925" cy="70675"/>
            </a:xfrm>
            <a:custGeom>
              <a:avLst/>
              <a:gdLst/>
              <a:ahLst/>
              <a:cxnLst/>
              <a:rect l="0" t="0" r="0" b="0"/>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96" name="Shape 396"/>
            <p:cNvSpPr/>
            <p:nvPr/>
          </p:nvSpPr>
          <p:spPr>
            <a:xfrm>
              <a:off x="6253375" y="2001400"/>
              <a:ext cx="74325" cy="70675"/>
            </a:xfrm>
            <a:custGeom>
              <a:avLst/>
              <a:gdLst/>
              <a:ahLst/>
              <a:cxnLst/>
              <a:rect l="0" t="0" r="0" b="0"/>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397" name="Shape 397"/>
            <p:cNvSpPr/>
            <p:nvPr/>
          </p:nvSpPr>
          <p:spPr>
            <a:xfrm>
              <a:off x="6137700" y="1623900"/>
              <a:ext cx="250875" cy="255150"/>
            </a:xfrm>
            <a:custGeom>
              <a:avLst/>
              <a:gdLst/>
              <a:ahLst/>
              <a:cxnLst/>
              <a:rect l="0" t="0" r="0" b="0"/>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grpSp>
      <p:grpSp>
        <p:nvGrpSpPr>
          <p:cNvPr id="398" name="Shape 398"/>
          <p:cNvGrpSpPr/>
          <p:nvPr/>
        </p:nvGrpSpPr>
        <p:grpSpPr>
          <a:xfrm>
            <a:off x="5049913" y="928622"/>
            <a:ext cx="466318" cy="364351"/>
            <a:chOff x="1923075" y="3694075"/>
            <a:chExt cx="437200" cy="341600"/>
          </a:xfrm>
        </p:grpSpPr>
        <p:sp>
          <p:nvSpPr>
            <p:cNvPr id="399" name="Shape 399"/>
            <p:cNvSpPr/>
            <p:nvPr/>
          </p:nvSpPr>
          <p:spPr>
            <a:xfrm>
              <a:off x="2247600" y="3983300"/>
              <a:ext cx="52400" cy="52375"/>
            </a:xfrm>
            <a:custGeom>
              <a:avLst/>
              <a:gdLst/>
              <a:ahLst/>
              <a:cxnLst/>
              <a:rect l="0" t="0" r="0" b="0"/>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00" name="Shape 400"/>
            <p:cNvSpPr/>
            <p:nvPr/>
          </p:nvSpPr>
          <p:spPr>
            <a:xfrm>
              <a:off x="2035100" y="3983300"/>
              <a:ext cx="52400" cy="52375"/>
            </a:xfrm>
            <a:custGeom>
              <a:avLst/>
              <a:gdLst/>
              <a:ahLst/>
              <a:cxnLst/>
              <a:rect l="0" t="0" r="0" b="0"/>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01" name="Shape 401"/>
            <p:cNvSpPr/>
            <p:nvPr/>
          </p:nvSpPr>
          <p:spPr>
            <a:xfrm>
              <a:off x="1923075" y="3694075"/>
              <a:ext cx="437200" cy="280100"/>
            </a:xfrm>
            <a:custGeom>
              <a:avLst/>
              <a:gdLst/>
              <a:ahLst/>
              <a:cxnLst/>
              <a:rect l="0" t="0" r="0" b="0"/>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02" name="Shape 402"/>
            <p:cNvSpPr/>
            <p:nvPr/>
          </p:nvSpPr>
          <p:spPr>
            <a:xfrm>
              <a:off x="2261000" y="3781750"/>
              <a:ext cx="48725" cy="108400"/>
            </a:xfrm>
            <a:custGeom>
              <a:avLst/>
              <a:gdLst/>
              <a:ahLst/>
              <a:cxnLst/>
              <a:rect l="0" t="0" r="0" b="0"/>
              <a:pathLst>
                <a:path w="1949" h="4336" fill="none" extrusionOk="0">
                  <a:moveTo>
                    <a:pt x="1" y="4336"/>
                  </a:moveTo>
                  <a:lnTo>
                    <a:pt x="1949" y="1"/>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03" name="Shape 403"/>
            <p:cNvSpPr/>
            <p:nvPr/>
          </p:nvSpPr>
          <p:spPr>
            <a:xfrm>
              <a:off x="2225675" y="3780550"/>
              <a:ext cx="32300" cy="113875"/>
            </a:xfrm>
            <a:custGeom>
              <a:avLst/>
              <a:gdLst/>
              <a:ahLst/>
              <a:cxnLst/>
              <a:rect l="0" t="0" r="0" b="0"/>
              <a:pathLst>
                <a:path w="1292" h="4555" fill="none" extrusionOk="0">
                  <a:moveTo>
                    <a:pt x="1" y="4554"/>
                  </a:moveTo>
                  <a:lnTo>
                    <a:pt x="1292" y="0"/>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04" name="Shape 404"/>
            <p:cNvSpPr/>
            <p:nvPr/>
          </p:nvSpPr>
          <p:spPr>
            <a:xfrm>
              <a:off x="2190375" y="3779325"/>
              <a:ext cx="15850" cy="119350"/>
            </a:xfrm>
            <a:custGeom>
              <a:avLst/>
              <a:gdLst/>
              <a:ahLst/>
              <a:cxnLst/>
              <a:rect l="0" t="0" r="0" b="0"/>
              <a:pathLst>
                <a:path w="634" h="4774" fill="none" extrusionOk="0">
                  <a:moveTo>
                    <a:pt x="0" y="4774"/>
                  </a:moveTo>
                  <a:lnTo>
                    <a:pt x="634" y="0"/>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05" name="Shape 405"/>
            <p:cNvSpPr/>
            <p:nvPr/>
          </p:nvSpPr>
          <p:spPr>
            <a:xfrm>
              <a:off x="2154450" y="3777500"/>
              <a:ext cx="1250" cy="126050"/>
            </a:xfrm>
            <a:custGeom>
              <a:avLst/>
              <a:gdLst/>
              <a:ahLst/>
              <a:cxnLst/>
              <a:rect l="0" t="0" r="0" b="0"/>
              <a:pathLst>
                <a:path w="50" h="5042" fill="none" extrusionOk="0">
                  <a:moveTo>
                    <a:pt x="49" y="5042"/>
                  </a:moveTo>
                  <a:lnTo>
                    <a:pt x="0" y="0"/>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06" name="Shape 406"/>
            <p:cNvSpPr/>
            <p:nvPr/>
          </p:nvSpPr>
          <p:spPr>
            <a:xfrm>
              <a:off x="2103300" y="3776275"/>
              <a:ext cx="17075" cy="131550"/>
            </a:xfrm>
            <a:custGeom>
              <a:avLst/>
              <a:gdLst/>
              <a:ahLst/>
              <a:cxnLst/>
              <a:rect l="0" t="0" r="0" b="0"/>
              <a:pathLst>
                <a:path w="683" h="5262" fill="none" extrusionOk="0">
                  <a:moveTo>
                    <a:pt x="683" y="5261"/>
                  </a:moveTo>
                  <a:lnTo>
                    <a:pt x="1" y="1"/>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07" name="Shape 407"/>
            <p:cNvSpPr/>
            <p:nvPr/>
          </p:nvSpPr>
          <p:spPr>
            <a:xfrm>
              <a:off x="2051550" y="3775050"/>
              <a:ext cx="34125" cy="137025"/>
            </a:xfrm>
            <a:custGeom>
              <a:avLst/>
              <a:gdLst/>
              <a:ahLst/>
              <a:cxnLst/>
              <a:rect l="0" t="0" r="0" b="0"/>
              <a:pathLst>
                <a:path w="1365" h="5481" fill="none" extrusionOk="0">
                  <a:moveTo>
                    <a:pt x="1364" y="5481"/>
                  </a:moveTo>
                  <a:lnTo>
                    <a:pt x="0" y="1"/>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grpSp>
      <p:grpSp>
        <p:nvGrpSpPr>
          <p:cNvPr id="408" name="Shape 408"/>
          <p:cNvGrpSpPr/>
          <p:nvPr/>
        </p:nvGrpSpPr>
        <p:grpSpPr>
          <a:xfrm>
            <a:off x="6918724" y="2923363"/>
            <a:ext cx="500075" cy="413068"/>
            <a:chOff x="5268225" y="4341925"/>
            <a:chExt cx="468850" cy="387275"/>
          </a:xfrm>
        </p:grpSpPr>
        <p:sp>
          <p:nvSpPr>
            <p:cNvPr id="409" name="Shape 409"/>
            <p:cNvSpPr/>
            <p:nvPr/>
          </p:nvSpPr>
          <p:spPr>
            <a:xfrm>
              <a:off x="5652425" y="4676800"/>
              <a:ext cx="65775" cy="52400"/>
            </a:xfrm>
            <a:custGeom>
              <a:avLst/>
              <a:gdLst/>
              <a:ahLst/>
              <a:cxnLst/>
              <a:rect l="0" t="0" r="0" b="0"/>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10" name="Shape 410"/>
            <p:cNvSpPr/>
            <p:nvPr/>
          </p:nvSpPr>
          <p:spPr>
            <a:xfrm>
              <a:off x="5287100" y="4676800"/>
              <a:ext cx="65775" cy="52400"/>
            </a:xfrm>
            <a:custGeom>
              <a:avLst/>
              <a:gdLst/>
              <a:ahLst/>
              <a:cxnLst/>
              <a:rect l="0" t="0" r="0" b="0"/>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11" name="Shape 411"/>
            <p:cNvSpPr/>
            <p:nvPr/>
          </p:nvSpPr>
          <p:spPr>
            <a:xfrm>
              <a:off x="5268225" y="4341925"/>
              <a:ext cx="468850" cy="333075"/>
            </a:xfrm>
            <a:custGeom>
              <a:avLst/>
              <a:gdLst/>
              <a:ahLst/>
              <a:cxnLst/>
              <a:rect l="0" t="0" r="0" b="0"/>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12" name="Shape 412"/>
            <p:cNvSpPr/>
            <p:nvPr/>
          </p:nvSpPr>
          <p:spPr>
            <a:xfrm>
              <a:off x="5351025" y="4375400"/>
              <a:ext cx="303250" cy="149825"/>
            </a:xfrm>
            <a:custGeom>
              <a:avLst/>
              <a:gdLst/>
              <a:ahLst/>
              <a:cxnLst/>
              <a:rect l="0" t="0" r="0" b="0"/>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13" name="Shape 413"/>
            <p:cNvSpPr/>
            <p:nvPr/>
          </p:nvSpPr>
          <p:spPr>
            <a:xfrm>
              <a:off x="5326675" y="4569025"/>
              <a:ext cx="81000" cy="65175"/>
            </a:xfrm>
            <a:custGeom>
              <a:avLst/>
              <a:gdLst/>
              <a:ahLst/>
              <a:cxnLst/>
              <a:rect l="0" t="0" r="0" b="0"/>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14" name="Shape 414"/>
            <p:cNvSpPr/>
            <p:nvPr/>
          </p:nvSpPr>
          <p:spPr>
            <a:xfrm>
              <a:off x="5447225" y="4615925"/>
              <a:ext cx="110850" cy="25"/>
            </a:xfrm>
            <a:custGeom>
              <a:avLst/>
              <a:gdLst/>
              <a:ahLst/>
              <a:cxnLst/>
              <a:rect l="0" t="0" r="0" b="0"/>
              <a:pathLst>
                <a:path w="4434" h="1" fill="none" extrusionOk="0">
                  <a:moveTo>
                    <a:pt x="1" y="0"/>
                  </a:moveTo>
                  <a:lnTo>
                    <a:pt x="4434" y="0"/>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15" name="Shape 415"/>
            <p:cNvSpPr/>
            <p:nvPr/>
          </p:nvSpPr>
          <p:spPr>
            <a:xfrm>
              <a:off x="5439925" y="4589125"/>
              <a:ext cx="125450" cy="25"/>
            </a:xfrm>
            <a:custGeom>
              <a:avLst/>
              <a:gdLst/>
              <a:ahLst/>
              <a:cxnLst/>
              <a:rect l="0" t="0" r="0" b="0"/>
              <a:pathLst>
                <a:path w="5018" h="1" fill="none" extrusionOk="0">
                  <a:moveTo>
                    <a:pt x="1" y="0"/>
                  </a:moveTo>
                  <a:lnTo>
                    <a:pt x="5018" y="0"/>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16" name="Shape 416"/>
            <p:cNvSpPr/>
            <p:nvPr/>
          </p:nvSpPr>
          <p:spPr>
            <a:xfrm>
              <a:off x="5597625" y="4569025"/>
              <a:ext cx="81000" cy="65175"/>
            </a:xfrm>
            <a:custGeom>
              <a:avLst/>
              <a:gdLst/>
              <a:ahLst/>
              <a:cxnLst/>
              <a:rect l="0" t="0" r="0" b="0"/>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grpSp>
      <p:grpSp>
        <p:nvGrpSpPr>
          <p:cNvPr id="417" name="Shape 417"/>
          <p:cNvGrpSpPr/>
          <p:nvPr/>
        </p:nvGrpSpPr>
        <p:grpSpPr>
          <a:xfrm>
            <a:off x="6932359" y="835747"/>
            <a:ext cx="472824" cy="457225"/>
            <a:chOff x="1247825" y="5001950"/>
            <a:chExt cx="443300" cy="428675"/>
          </a:xfrm>
        </p:grpSpPr>
        <p:sp>
          <p:nvSpPr>
            <p:cNvPr id="418" name="Shape 418"/>
            <p:cNvSpPr/>
            <p:nvPr/>
          </p:nvSpPr>
          <p:spPr>
            <a:xfrm>
              <a:off x="1247825" y="5168175"/>
              <a:ext cx="373875" cy="221650"/>
            </a:xfrm>
            <a:custGeom>
              <a:avLst/>
              <a:gdLst/>
              <a:ahLst/>
              <a:cxnLst/>
              <a:rect l="0" t="0" r="0" b="0"/>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19" name="Shape 419"/>
            <p:cNvSpPr/>
            <p:nvPr/>
          </p:nvSpPr>
          <p:spPr>
            <a:xfrm>
              <a:off x="1275850" y="5209575"/>
              <a:ext cx="60900" cy="87075"/>
            </a:xfrm>
            <a:custGeom>
              <a:avLst/>
              <a:gdLst/>
              <a:ahLst/>
              <a:cxnLst/>
              <a:rect l="0" t="0" r="0" b="0"/>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20" name="Shape 420"/>
            <p:cNvSpPr/>
            <p:nvPr/>
          </p:nvSpPr>
          <p:spPr>
            <a:xfrm>
              <a:off x="1247825" y="5391625"/>
              <a:ext cx="443300" cy="39000"/>
            </a:xfrm>
            <a:custGeom>
              <a:avLst/>
              <a:gdLst/>
              <a:ahLst/>
              <a:cxnLst/>
              <a:rect l="0" t="0" r="0" b="0"/>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21" name="Shape 421"/>
            <p:cNvSpPr/>
            <p:nvPr/>
          </p:nvSpPr>
          <p:spPr>
            <a:xfrm>
              <a:off x="1454850" y="5001950"/>
              <a:ext cx="17075" cy="114475"/>
            </a:xfrm>
            <a:custGeom>
              <a:avLst/>
              <a:gdLst/>
              <a:ahLst/>
              <a:cxnLst/>
              <a:rect l="0" t="0" r="0" b="0"/>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22" name="Shape 422"/>
            <p:cNvSpPr/>
            <p:nvPr/>
          </p:nvSpPr>
          <p:spPr>
            <a:xfrm>
              <a:off x="1411025" y="5001950"/>
              <a:ext cx="17075" cy="114475"/>
            </a:xfrm>
            <a:custGeom>
              <a:avLst/>
              <a:gdLst/>
              <a:ahLst/>
              <a:cxnLst/>
              <a:rect l="0" t="0" r="0" b="0"/>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sp>
          <p:nvSpPr>
            <p:cNvPr id="423" name="Shape 423"/>
            <p:cNvSpPr/>
            <p:nvPr/>
          </p:nvSpPr>
          <p:spPr>
            <a:xfrm>
              <a:off x="1498700" y="5001950"/>
              <a:ext cx="16450" cy="114475"/>
            </a:xfrm>
            <a:custGeom>
              <a:avLst/>
              <a:gdLst/>
              <a:ahLst/>
              <a:cxnLst/>
              <a:rect l="0" t="0" r="0" b="0"/>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rgbClr val="434343"/>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highlight>
                  <a:srgbClr val="434343"/>
                </a:highlight>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Shape 428"/>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21</a:t>
            </a:fld>
            <a:endParaRPr lang="en"/>
          </a:p>
        </p:txBody>
      </p:sp>
      <p:sp>
        <p:nvSpPr>
          <p:cNvPr id="429" name="Shape 429"/>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a:spcBef>
                <a:spcPts val="0"/>
              </a:spcBef>
              <a:buNone/>
            </a:pPr>
            <a:r>
              <a:rPr lang="en"/>
              <a:t>You can insert graphs from </a:t>
            </a:r>
            <a:r>
              <a:rPr lang="en" u="sng">
                <a:hlinkClick r:id="rId3"/>
              </a:rPr>
              <a:t>Google Sheets</a:t>
            </a:r>
          </a:p>
        </p:txBody>
      </p:sp>
      <p:pic>
        <p:nvPicPr>
          <p:cNvPr id="430" name="Shape 430" title="Chart"/>
          <p:cNvPicPr preferRelativeResize="0"/>
          <p:nvPr/>
        </p:nvPicPr>
        <p:blipFill>
          <a:blip r:embed="rId4">
            <a:alphaModFix/>
          </a:blip>
          <a:stretch>
            <a:fillRect/>
          </a:stretch>
        </p:blipFill>
        <p:spPr>
          <a:xfrm>
            <a:off x="3640975" y="746026"/>
            <a:ext cx="4504000" cy="373565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Shape 435"/>
          <p:cNvSpPr/>
          <p:nvPr/>
        </p:nvSpPr>
        <p:spPr>
          <a:xfrm>
            <a:off x="4826115" y="489800"/>
            <a:ext cx="2075120" cy="4163909"/>
          </a:xfrm>
          <a:custGeom>
            <a:avLst/>
            <a:gdLst/>
            <a:ahLst/>
            <a:cxnLst/>
            <a:rect l="0" t="0" r="0" b="0"/>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67031"/>
          </a:solidFill>
          <a:ln w="19050" cap="flat"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36" name="Shape 436"/>
          <p:cNvSpPr/>
          <p:nvPr/>
        </p:nvSpPr>
        <p:spPr>
          <a:xfrm>
            <a:off x="4919425" y="839000"/>
            <a:ext cx="1888500" cy="3356100"/>
          </a:xfrm>
          <a:prstGeom prst="rect">
            <a:avLst/>
          </a:prstGeom>
          <a:noFill/>
          <a:ln>
            <a:noFill/>
          </a:ln>
        </p:spPr>
        <p:txBody>
          <a:bodyPr wrap="square" lIns="91425" tIns="91425" rIns="91425" bIns="91425" anchor="ctr" anchorCtr="0">
            <a:noAutofit/>
          </a:bodyPr>
          <a:lstStyle/>
          <a:p>
            <a:pPr lvl="0" algn="ctr">
              <a:spcBef>
                <a:spcPts val="0"/>
              </a:spcBef>
              <a:buNone/>
            </a:pPr>
            <a:r>
              <a:rPr lang="en" sz="1000">
                <a:solidFill>
                  <a:srgbClr val="980000"/>
                </a:solidFill>
                <a:latin typeface="Nunito Sans"/>
                <a:ea typeface="Nunito Sans"/>
                <a:cs typeface="Nunito Sans"/>
                <a:sym typeface="Nunito Sans"/>
              </a:rPr>
              <a:t>Place your screenshot here</a:t>
            </a:r>
          </a:p>
        </p:txBody>
      </p:sp>
      <p:sp>
        <p:nvSpPr>
          <p:cNvPr id="437" name="Shape 437"/>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rgbClr val="FFFFFF"/>
                </a:solidFill>
              </a:rPr>
              <a:t>22</a:t>
            </a:fld>
            <a:endParaRPr lang="en">
              <a:solidFill>
                <a:srgbClr val="FFFFFF"/>
              </a:solidFill>
            </a:endParaRPr>
          </a:p>
        </p:txBody>
      </p:sp>
      <p:sp>
        <p:nvSpPr>
          <p:cNvPr id="438" name="Shape 438"/>
          <p:cNvSpPr txBox="1">
            <a:spLocks noGrp="1"/>
          </p:cNvSpPr>
          <p:nvPr>
            <p:ph type="title"/>
          </p:nvPr>
        </p:nvSpPr>
        <p:spPr>
          <a:xfrm>
            <a:off x="234450" y="575500"/>
            <a:ext cx="2046300" cy="1364100"/>
          </a:xfrm>
          <a:prstGeom prst="rect">
            <a:avLst/>
          </a:prstGeom>
        </p:spPr>
        <p:txBody>
          <a:bodyPr wrap="square" lIns="91425" tIns="91425" rIns="91425" bIns="91425" anchor="b" anchorCtr="0">
            <a:noAutofit/>
          </a:bodyPr>
          <a:lstStyle/>
          <a:p>
            <a:pPr lvl="0">
              <a:spcBef>
                <a:spcPts val="0"/>
              </a:spcBef>
              <a:buNone/>
            </a:pPr>
            <a:r>
              <a:rPr lang="en"/>
              <a:t>Android Project</a:t>
            </a:r>
          </a:p>
        </p:txBody>
      </p:sp>
      <p:sp>
        <p:nvSpPr>
          <p:cNvPr id="439" name="Shape 439"/>
          <p:cNvSpPr txBox="1">
            <a:spLocks noGrp="1"/>
          </p:cNvSpPr>
          <p:nvPr>
            <p:ph type="body" idx="1"/>
          </p:nvPr>
        </p:nvSpPr>
        <p:spPr>
          <a:xfrm>
            <a:off x="234450" y="2004325"/>
            <a:ext cx="2046300" cy="2552100"/>
          </a:xfrm>
          <a:prstGeom prst="rect">
            <a:avLst/>
          </a:prstGeom>
        </p:spPr>
        <p:txBody>
          <a:bodyPr wrap="square" lIns="91425" tIns="91425" rIns="91425" bIns="91425" anchor="t" anchorCtr="0">
            <a:noAutofit/>
          </a:bodyPr>
          <a:lstStyle/>
          <a:p>
            <a:pPr lvl="0">
              <a:spcBef>
                <a:spcPts val="0"/>
              </a:spcBef>
              <a:buNone/>
            </a:pPr>
            <a:r>
              <a:rPr lang="en"/>
              <a:t>Show and explain your web, app or software projects using these gadget templates.</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Shape 444"/>
          <p:cNvSpPr/>
          <p:nvPr/>
        </p:nvSpPr>
        <p:spPr>
          <a:xfrm>
            <a:off x="4931871" y="623036"/>
            <a:ext cx="1863608" cy="3921828"/>
          </a:xfrm>
          <a:custGeom>
            <a:avLst/>
            <a:gdLst/>
            <a:ahLst/>
            <a:cxnLst/>
            <a:rect l="0" t="0" r="0" b="0"/>
            <a:pathLst>
              <a:path w="25999" h="54713" extrusionOk="0">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w="19050" cap="flat"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45" name="Shape 445"/>
          <p:cNvSpPr/>
          <p:nvPr/>
        </p:nvSpPr>
        <p:spPr>
          <a:xfrm>
            <a:off x="5068825" y="1188850"/>
            <a:ext cx="1589700" cy="2811900"/>
          </a:xfrm>
          <a:prstGeom prst="rect">
            <a:avLst/>
          </a:prstGeom>
          <a:noFill/>
          <a:ln>
            <a:noFill/>
          </a:ln>
        </p:spPr>
        <p:txBody>
          <a:bodyPr wrap="square" lIns="91425" tIns="91425" rIns="91425" bIns="91425" anchor="ctr" anchorCtr="0">
            <a:noAutofit/>
          </a:bodyPr>
          <a:lstStyle/>
          <a:p>
            <a:pPr lvl="0" algn="ctr" rtl="0">
              <a:spcBef>
                <a:spcPts val="0"/>
              </a:spcBef>
              <a:buNone/>
            </a:pPr>
            <a:r>
              <a:rPr lang="en" sz="1000">
                <a:solidFill>
                  <a:srgbClr val="980000"/>
                </a:solidFill>
                <a:latin typeface="Nunito Sans"/>
                <a:ea typeface="Nunito Sans"/>
                <a:cs typeface="Nunito Sans"/>
                <a:sym typeface="Nunito Sans"/>
              </a:rPr>
              <a:t>Place your screenshot here</a:t>
            </a:r>
          </a:p>
        </p:txBody>
      </p:sp>
      <p:sp>
        <p:nvSpPr>
          <p:cNvPr id="446" name="Shape 446"/>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rgbClr val="FFFFFF"/>
                </a:solidFill>
              </a:rPr>
              <a:t>23</a:t>
            </a:fld>
            <a:endParaRPr lang="en">
              <a:solidFill>
                <a:srgbClr val="FFFFFF"/>
              </a:solidFill>
            </a:endParaRPr>
          </a:p>
        </p:txBody>
      </p:sp>
      <p:sp>
        <p:nvSpPr>
          <p:cNvPr id="447" name="Shape 447"/>
          <p:cNvSpPr txBox="1">
            <a:spLocks noGrp="1"/>
          </p:cNvSpPr>
          <p:nvPr>
            <p:ph type="title"/>
          </p:nvPr>
        </p:nvSpPr>
        <p:spPr>
          <a:xfrm>
            <a:off x="234450" y="575500"/>
            <a:ext cx="2046300" cy="1364100"/>
          </a:xfrm>
          <a:prstGeom prst="rect">
            <a:avLst/>
          </a:prstGeom>
        </p:spPr>
        <p:txBody>
          <a:bodyPr wrap="square" lIns="91425" tIns="91425" rIns="91425" bIns="91425" anchor="b" anchorCtr="0">
            <a:noAutofit/>
          </a:bodyPr>
          <a:lstStyle/>
          <a:p>
            <a:pPr lvl="0">
              <a:spcBef>
                <a:spcPts val="0"/>
              </a:spcBef>
              <a:buNone/>
            </a:pPr>
            <a:r>
              <a:rPr lang="en"/>
              <a:t>iPhone Project</a:t>
            </a:r>
          </a:p>
        </p:txBody>
      </p:sp>
      <p:sp>
        <p:nvSpPr>
          <p:cNvPr id="448" name="Shape 448"/>
          <p:cNvSpPr txBox="1">
            <a:spLocks noGrp="1"/>
          </p:cNvSpPr>
          <p:nvPr>
            <p:ph type="body" idx="1"/>
          </p:nvPr>
        </p:nvSpPr>
        <p:spPr>
          <a:xfrm>
            <a:off x="234450" y="2004325"/>
            <a:ext cx="2046300" cy="2552100"/>
          </a:xfrm>
          <a:prstGeom prst="rect">
            <a:avLst/>
          </a:prstGeom>
        </p:spPr>
        <p:txBody>
          <a:bodyPr wrap="square" lIns="91425" tIns="91425" rIns="91425" bIns="91425" anchor="t" anchorCtr="0">
            <a:noAutofit/>
          </a:bodyPr>
          <a:lstStyle/>
          <a:p>
            <a:pPr lvl="0">
              <a:spcBef>
                <a:spcPts val="0"/>
              </a:spcBef>
              <a:buClr>
                <a:schemeClr val="dk1"/>
              </a:buClr>
              <a:buSzPts val="1100"/>
              <a:buFont typeface="Arial"/>
              <a:buNone/>
            </a:pPr>
            <a:r>
              <a:rPr lang="en">
                <a:solidFill>
                  <a:schemeClr val="dk2"/>
                </a:solidFill>
              </a:rPr>
              <a:t>Show and explain your web, app or software projects using these gadget templates.</a:t>
            </a:r>
          </a:p>
          <a:p>
            <a:pPr lvl="0">
              <a:spcBef>
                <a:spcPts val="0"/>
              </a:spcBef>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Shape 453"/>
          <p:cNvSpPr/>
          <p:nvPr/>
        </p:nvSpPr>
        <p:spPr>
          <a:xfrm>
            <a:off x="4423923" y="535613"/>
            <a:ext cx="2879504" cy="4072345"/>
          </a:xfrm>
          <a:custGeom>
            <a:avLst/>
            <a:gdLst/>
            <a:ahLst/>
            <a:cxnLst/>
            <a:rect l="0" t="0" r="0" b="0"/>
            <a:pathLst>
              <a:path w="60958" h="86210" extrusionOk="0">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solidFill>
            <a:srgbClr val="F67031"/>
          </a:solidFill>
          <a:ln w="19050" cap="flat"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latin typeface="Nunito Sans"/>
              <a:ea typeface="Nunito Sans"/>
              <a:cs typeface="Nunito Sans"/>
              <a:sym typeface="Nunito Sans"/>
            </a:endParaRPr>
          </a:p>
        </p:txBody>
      </p:sp>
      <p:sp>
        <p:nvSpPr>
          <p:cNvPr id="454" name="Shape 454"/>
          <p:cNvSpPr/>
          <p:nvPr/>
        </p:nvSpPr>
        <p:spPr>
          <a:xfrm>
            <a:off x="4617025" y="910325"/>
            <a:ext cx="2493300" cy="3333600"/>
          </a:xfrm>
          <a:prstGeom prst="rect">
            <a:avLst/>
          </a:prstGeom>
          <a:noFill/>
          <a:ln>
            <a:noFill/>
          </a:ln>
        </p:spPr>
        <p:txBody>
          <a:bodyPr wrap="square" lIns="91425" tIns="91425" rIns="91425" bIns="91425" anchor="ctr" anchorCtr="0">
            <a:noAutofit/>
          </a:bodyPr>
          <a:lstStyle/>
          <a:p>
            <a:pPr lvl="0" algn="ctr" rtl="0">
              <a:spcBef>
                <a:spcPts val="0"/>
              </a:spcBef>
              <a:buNone/>
            </a:pPr>
            <a:r>
              <a:rPr lang="en" sz="1000">
                <a:solidFill>
                  <a:srgbClr val="980000"/>
                </a:solidFill>
                <a:latin typeface="Nunito Sans"/>
                <a:ea typeface="Nunito Sans"/>
                <a:cs typeface="Nunito Sans"/>
                <a:sym typeface="Nunito Sans"/>
              </a:rPr>
              <a:t>Place your screenshot here</a:t>
            </a:r>
          </a:p>
        </p:txBody>
      </p:sp>
      <p:sp>
        <p:nvSpPr>
          <p:cNvPr id="455" name="Shape 455"/>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rgbClr val="FFFFFF"/>
                </a:solidFill>
              </a:rPr>
              <a:t>24</a:t>
            </a:fld>
            <a:endParaRPr lang="en">
              <a:solidFill>
                <a:srgbClr val="FFFFFF"/>
              </a:solidFill>
            </a:endParaRPr>
          </a:p>
        </p:txBody>
      </p:sp>
      <p:sp>
        <p:nvSpPr>
          <p:cNvPr id="456" name="Shape 456"/>
          <p:cNvSpPr txBox="1">
            <a:spLocks noGrp="1"/>
          </p:cNvSpPr>
          <p:nvPr>
            <p:ph type="title"/>
          </p:nvPr>
        </p:nvSpPr>
        <p:spPr>
          <a:xfrm>
            <a:off x="234450" y="575500"/>
            <a:ext cx="2046300" cy="1364100"/>
          </a:xfrm>
          <a:prstGeom prst="rect">
            <a:avLst/>
          </a:prstGeom>
        </p:spPr>
        <p:txBody>
          <a:bodyPr wrap="square" lIns="91425" tIns="91425" rIns="91425" bIns="91425" anchor="b" anchorCtr="0">
            <a:noAutofit/>
          </a:bodyPr>
          <a:lstStyle/>
          <a:p>
            <a:pPr lvl="0">
              <a:spcBef>
                <a:spcPts val="0"/>
              </a:spcBef>
              <a:buNone/>
            </a:pPr>
            <a:r>
              <a:rPr lang="en"/>
              <a:t>Tablet</a:t>
            </a:r>
          </a:p>
          <a:p>
            <a:pPr lvl="0">
              <a:spcBef>
                <a:spcPts val="0"/>
              </a:spcBef>
              <a:buNone/>
            </a:pPr>
            <a:r>
              <a:rPr lang="en"/>
              <a:t>Project</a:t>
            </a:r>
          </a:p>
        </p:txBody>
      </p:sp>
      <p:sp>
        <p:nvSpPr>
          <p:cNvPr id="457" name="Shape 457"/>
          <p:cNvSpPr txBox="1">
            <a:spLocks noGrp="1"/>
          </p:cNvSpPr>
          <p:nvPr>
            <p:ph type="body" idx="1"/>
          </p:nvPr>
        </p:nvSpPr>
        <p:spPr>
          <a:xfrm>
            <a:off x="234450" y="2004325"/>
            <a:ext cx="2046300" cy="2552100"/>
          </a:xfrm>
          <a:prstGeom prst="rect">
            <a:avLst/>
          </a:prstGeom>
        </p:spPr>
        <p:txBody>
          <a:bodyPr wrap="square" lIns="91425" tIns="91425" rIns="91425" bIns="91425" anchor="t" anchorCtr="0">
            <a:noAutofit/>
          </a:bodyPr>
          <a:lstStyle/>
          <a:p>
            <a:pPr lvl="0">
              <a:spcBef>
                <a:spcPts val="0"/>
              </a:spcBef>
              <a:buClr>
                <a:schemeClr val="dk1"/>
              </a:buClr>
              <a:buSzPts val="1100"/>
              <a:buFont typeface="Arial"/>
              <a:buNone/>
            </a:pPr>
            <a:r>
              <a:rPr lang="en">
                <a:solidFill>
                  <a:schemeClr val="dk2"/>
                </a:solidFill>
              </a:rPr>
              <a:t>Show and explain your web, app or software projects using these gadget templates.</a:t>
            </a:r>
          </a:p>
          <a:p>
            <a:pPr lvl="0">
              <a:spcBef>
                <a:spcPts val="0"/>
              </a:spcBef>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Shape 462"/>
          <p:cNvSpPr/>
          <p:nvPr/>
        </p:nvSpPr>
        <p:spPr>
          <a:xfrm>
            <a:off x="3346950" y="612452"/>
            <a:ext cx="5033458" cy="3918604"/>
          </a:xfrm>
          <a:custGeom>
            <a:avLst/>
            <a:gdLst/>
            <a:ahLst/>
            <a:cxnLst/>
            <a:rect l="0" t="0" r="0" b="0"/>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w="19050" cap="flat"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63" name="Shape 463"/>
          <p:cNvSpPr/>
          <p:nvPr/>
        </p:nvSpPr>
        <p:spPr>
          <a:xfrm>
            <a:off x="3557581" y="820546"/>
            <a:ext cx="4612200" cy="2945100"/>
          </a:xfrm>
          <a:prstGeom prst="rect">
            <a:avLst/>
          </a:prstGeom>
          <a:noFill/>
          <a:ln>
            <a:noFill/>
          </a:ln>
        </p:spPr>
        <p:txBody>
          <a:bodyPr wrap="square" lIns="91425" tIns="91425" rIns="91425" bIns="91425" anchor="ctr" anchorCtr="0">
            <a:noAutofit/>
          </a:bodyPr>
          <a:lstStyle/>
          <a:p>
            <a:pPr lvl="0" algn="ctr" rtl="0">
              <a:spcBef>
                <a:spcPts val="0"/>
              </a:spcBef>
              <a:buNone/>
            </a:pPr>
            <a:r>
              <a:rPr lang="en" sz="1000">
                <a:solidFill>
                  <a:srgbClr val="980000"/>
                </a:solidFill>
                <a:latin typeface="Nunito Sans"/>
                <a:ea typeface="Nunito Sans"/>
                <a:cs typeface="Nunito Sans"/>
                <a:sym typeface="Nunito Sans"/>
              </a:rPr>
              <a:t>Place your screenshot here</a:t>
            </a:r>
          </a:p>
        </p:txBody>
      </p:sp>
      <p:sp>
        <p:nvSpPr>
          <p:cNvPr id="464" name="Shape 464"/>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solidFill>
                  <a:srgbClr val="FFFFFF"/>
                </a:solidFill>
              </a:rPr>
              <a:t>25</a:t>
            </a:fld>
            <a:endParaRPr lang="en">
              <a:solidFill>
                <a:srgbClr val="FFFFFF"/>
              </a:solidFill>
            </a:endParaRPr>
          </a:p>
        </p:txBody>
      </p:sp>
      <p:sp>
        <p:nvSpPr>
          <p:cNvPr id="465" name="Shape 465"/>
          <p:cNvSpPr txBox="1">
            <a:spLocks noGrp="1"/>
          </p:cNvSpPr>
          <p:nvPr>
            <p:ph type="title"/>
          </p:nvPr>
        </p:nvSpPr>
        <p:spPr>
          <a:xfrm>
            <a:off x="234450" y="575500"/>
            <a:ext cx="2046300" cy="1364100"/>
          </a:xfrm>
          <a:prstGeom prst="rect">
            <a:avLst/>
          </a:prstGeom>
        </p:spPr>
        <p:txBody>
          <a:bodyPr wrap="square" lIns="91425" tIns="91425" rIns="91425" bIns="91425" anchor="b" anchorCtr="0">
            <a:noAutofit/>
          </a:bodyPr>
          <a:lstStyle/>
          <a:p>
            <a:pPr lvl="0">
              <a:spcBef>
                <a:spcPts val="0"/>
              </a:spcBef>
              <a:buNone/>
            </a:pPr>
            <a:r>
              <a:rPr lang="en"/>
              <a:t>Desktop Project</a:t>
            </a:r>
          </a:p>
        </p:txBody>
      </p:sp>
      <p:sp>
        <p:nvSpPr>
          <p:cNvPr id="466" name="Shape 466"/>
          <p:cNvSpPr txBox="1">
            <a:spLocks noGrp="1"/>
          </p:cNvSpPr>
          <p:nvPr>
            <p:ph type="body" idx="1"/>
          </p:nvPr>
        </p:nvSpPr>
        <p:spPr>
          <a:xfrm>
            <a:off x="234450" y="2004325"/>
            <a:ext cx="2046300" cy="2552100"/>
          </a:xfrm>
          <a:prstGeom prst="rect">
            <a:avLst/>
          </a:prstGeom>
        </p:spPr>
        <p:txBody>
          <a:bodyPr wrap="square" lIns="91425" tIns="91425" rIns="91425" bIns="91425" anchor="t" anchorCtr="0">
            <a:noAutofit/>
          </a:bodyPr>
          <a:lstStyle/>
          <a:p>
            <a:pPr lvl="0">
              <a:spcBef>
                <a:spcPts val="0"/>
              </a:spcBef>
              <a:buClr>
                <a:schemeClr val="dk1"/>
              </a:buClr>
              <a:buSzPts val="1100"/>
              <a:buFont typeface="Arial"/>
              <a:buNone/>
            </a:pPr>
            <a:r>
              <a:rPr lang="en">
                <a:solidFill>
                  <a:schemeClr val="dk2"/>
                </a:solidFill>
              </a:rPr>
              <a:t>Show and explain your web, app or software projects using these gadget templates.</a:t>
            </a:r>
          </a:p>
          <a:p>
            <a:pPr lvl="0">
              <a:spcBef>
                <a:spcPts val="0"/>
              </a:spcBef>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470"/>
        <p:cNvGrpSpPr/>
        <p:nvPr/>
      </p:nvGrpSpPr>
      <p:grpSpPr>
        <a:xfrm>
          <a:off x="0" y="0"/>
          <a:ext cx="0" cy="0"/>
          <a:chOff x="0" y="0"/>
          <a:chExt cx="0" cy="0"/>
        </a:xfrm>
      </p:grpSpPr>
      <p:sp>
        <p:nvSpPr>
          <p:cNvPr id="471" name="Shape 471"/>
          <p:cNvSpPr txBox="1">
            <a:spLocks noGrp="1"/>
          </p:cNvSpPr>
          <p:nvPr>
            <p:ph type="title"/>
          </p:nvPr>
        </p:nvSpPr>
        <p:spPr>
          <a:xfrm>
            <a:off x="511425" y="1549400"/>
            <a:ext cx="3517200" cy="973500"/>
          </a:xfrm>
          <a:prstGeom prst="rect">
            <a:avLst/>
          </a:prstGeom>
        </p:spPr>
        <p:txBody>
          <a:bodyPr wrap="square" lIns="91425" tIns="91425" rIns="91425" bIns="91425" anchor="b" anchorCtr="0">
            <a:noAutofit/>
          </a:bodyPr>
          <a:lstStyle/>
          <a:p>
            <a:pPr lvl="0" rtl="0">
              <a:spcBef>
                <a:spcPts val="0"/>
              </a:spcBef>
              <a:buNone/>
            </a:pPr>
            <a:r>
              <a:rPr lang="en"/>
              <a:t>Thank you very much for your time</a:t>
            </a:r>
          </a:p>
        </p:txBody>
      </p:sp>
      <p:sp>
        <p:nvSpPr>
          <p:cNvPr id="472" name="Shape 472"/>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rtl="0">
              <a:spcBef>
                <a:spcPts val="0"/>
              </a:spcBef>
              <a:buNone/>
            </a:pPr>
            <a:fld id="{00000000-1234-1234-1234-123412341234}" type="slidenum">
              <a:rPr lang="en"/>
              <a:t>26</a:t>
            </a:fld>
            <a:endParaRPr lang="en"/>
          </a:p>
        </p:txBody>
      </p:sp>
      <p:sp>
        <p:nvSpPr>
          <p:cNvPr id="473" name="Shape 473"/>
          <p:cNvSpPr txBox="1">
            <a:spLocks noGrp="1"/>
          </p:cNvSpPr>
          <p:nvPr>
            <p:ph type="body" idx="1"/>
          </p:nvPr>
        </p:nvSpPr>
        <p:spPr>
          <a:xfrm>
            <a:off x="511425" y="2572500"/>
            <a:ext cx="3517200" cy="1786500"/>
          </a:xfrm>
          <a:prstGeom prst="rect">
            <a:avLst/>
          </a:prstGeom>
        </p:spPr>
        <p:txBody>
          <a:bodyPr wrap="square" lIns="91425" tIns="91425" rIns="91425" bIns="91425" anchor="t" anchorCtr="0">
            <a:noAutofit/>
          </a:bodyPr>
          <a:lstStyle/>
          <a:p>
            <a:pPr lvl="0" rtl="0">
              <a:spcBef>
                <a:spcPts val="0"/>
              </a:spcBef>
              <a:buNone/>
            </a:pPr>
            <a:r>
              <a:rPr lang="en"/>
              <a:t>If you have any questions about this document please don’t hesitate to contact us at:</a:t>
            </a:r>
          </a:p>
          <a:p>
            <a:pPr marL="457200" lvl="0" indent="-304800" rtl="0">
              <a:spcBef>
                <a:spcPts val="0"/>
              </a:spcBef>
              <a:spcAft>
                <a:spcPts val="1000"/>
              </a:spcAft>
              <a:buSzPts val="1200"/>
              <a:buChar char="▪"/>
            </a:pPr>
            <a:r>
              <a:rPr lang="en"/>
              <a:t>www.ourwebsite.com</a:t>
            </a:r>
          </a:p>
          <a:p>
            <a:pPr marL="457200" lvl="0" indent="-304800" rtl="0">
              <a:spcBef>
                <a:spcPts val="0"/>
              </a:spcBef>
              <a:spcAft>
                <a:spcPts val="1000"/>
              </a:spcAft>
              <a:buSzPts val="1200"/>
              <a:buChar char="▪"/>
            </a:pPr>
            <a:r>
              <a:rPr lang="en"/>
              <a:t>hello@mail.me</a:t>
            </a:r>
          </a:p>
          <a:p>
            <a:pPr marL="457200" lvl="0" indent="-304800" rtl="0">
              <a:spcBef>
                <a:spcPts val="0"/>
              </a:spcBef>
              <a:spcAft>
                <a:spcPts val="1000"/>
              </a:spcAft>
              <a:buSzPts val="1200"/>
              <a:buChar char="▪"/>
            </a:pPr>
            <a:r>
              <a:rPr lang="en"/>
              <a:t>@companyname</a:t>
            </a:r>
          </a:p>
        </p:txBody>
      </p:sp>
      <p:grpSp>
        <p:nvGrpSpPr>
          <p:cNvPr id="474" name="Shape 474"/>
          <p:cNvGrpSpPr/>
          <p:nvPr/>
        </p:nvGrpSpPr>
        <p:grpSpPr>
          <a:xfrm>
            <a:off x="628402" y="1039422"/>
            <a:ext cx="542234" cy="510157"/>
            <a:chOff x="5972700" y="2330200"/>
            <a:chExt cx="411625" cy="387275"/>
          </a:xfrm>
        </p:grpSpPr>
        <p:sp>
          <p:nvSpPr>
            <p:cNvPr id="475" name="Shape 475"/>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F67031"/>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76" name="Shape 476"/>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F67031"/>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Shape 481"/>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rtl="0">
              <a:spcBef>
                <a:spcPts val="0"/>
              </a:spcBef>
              <a:buNone/>
            </a:pPr>
            <a:r>
              <a:rPr lang="en"/>
              <a:t>Credits</a:t>
            </a:r>
          </a:p>
        </p:txBody>
      </p:sp>
      <p:sp>
        <p:nvSpPr>
          <p:cNvPr id="482" name="Shape 482"/>
          <p:cNvSpPr txBox="1">
            <a:spLocks noGrp="1"/>
          </p:cNvSpPr>
          <p:nvPr>
            <p:ph type="body" idx="1"/>
          </p:nvPr>
        </p:nvSpPr>
        <p:spPr>
          <a:xfrm>
            <a:off x="3090625" y="575500"/>
            <a:ext cx="5596200" cy="1207800"/>
          </a:xfrm>
          <a:prstGeom prst="rect">
            <a:avLst/>
          </a:prstGeom>
        </p:spPr>
        <p:txBody>
          <a:bodyPr wrap="square" lIns="91425" tIns="91425" rIns="91425" bIns="91425" anchor="t" anchorCtr="0">
            <a:noAutofit/>
          </a:bodyPr>
          <a:lstStyle/>
          <a:p>
            <a:pPr lvl="0" rtl="0">
              <a:spcBef>
                <a:spcPts val="0"/>
              </a:spcBef>
              <a:buNone/>
            </a:pPr>
            <a:r>
              <a:rPr lang="en" sz="2400"/>
              <a:t>Special thanks to all the people who made and released these awesome resources for free.</a:t>
            </a:r>
          </a:p>
        </p:txBody>
      </p:sp>
      <p:sp>
        <p:nvSpPr>
          <p:cNvPr id="483" name="Shape 483"/>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27</a:t>
            </a:fld>
            <a:endParaRPr lang="en"/>
          </a:p>
        </p:txBody>
      </p:sp>
      <p:sp>
        <p:nvSpPr>
          <p:cNvPr id="484" name="Shape 484"/>
          <p:cNvSpPr txBox="1">
            <a:spLocks noGrp="1"/>
          </p:cNvSpPr>
          <p:nvPr>
            <p:ph type="body" idx="2"/>
          </p:nvPr>
        </p:nvSpPr>
        <p:spPr>
          <a:xfrm>
            <a:off x="3090625" y="2197325"/>
            <a:ext cx="5596200" cy="2359200"/>
          </a:xfrm>
          <a:prstGeom prst="rect">
            <a:avLst/>
          </a:prstGeom>
        </p:spPr>
        <p:txBody>
          <a:bodyPr wrap="square" lIns="91425" tIns="91425" rIns="91425" bIns="91425" anchor="t" anchorCtr="0">
            <a:noAutofit/>
          </a:bodyPr>
          <a:lstStyle/>
          <a:p>
            <a:pPr marL="457200" lvl="0" indent="-317500" rtl="0">
              <a:spcBef>
                <a:spcPts val="0"/>
              </a:spcBef>
              <a:spcAft>
                <a:spcPts val="1000"/>
              </a:spcAft>
              <a:buSzPts val="1400"/>
              <a:buChar char="▪"/>
            </a:pPr>
            <a:r>
              <a:rPr lang="en"/>
              <a:t>Presentation template by </a:t>
            </a:r>
            <a:r>
              <a:rPr lang="en" u="sng">
                <a:solidFill>
                  <a:srgbClr val="F67031"/>
                </a:solidFill>
                <a:hlinkClick r:id="rId3"/>
              </a:rPr>
              <a:t>SlidesCarnival</a:t>
            </a:r>
          </a:p>
          <a:p>
            <a:pPr marL="457200" lvl="0" indent="-317500" rtl="0">
              <a:spcBef>
                <a:spcPts val="0"/>
              </a:spcBef>
              <a:spcAft>
                <a:spcPts val="1000"/>
              </a:spcAft>
              <a:buSzPts val="1400"/>
              <a:buChar char="▪"/>
            </a:pPr>
            <a:r>
              <a:rPr lang="en"/>
              <a:t>Photographs by </a:t>
            </a:r>
            <a:r>
              <a:rPr lang="en" u="sng">
                <a:solidFill>
                  <a:srgbClr val="F67031"/>
                </a:solidFill>
                <a:hlinkClick r:id="rId4"/>
              </a:rPr>
              <a:t>Unsplash</a:t>
            </a:r>
          </a:p>
          <a:p>
            <a:pPr marL="457200" lvl="0" indent="-317500" rtl="0">
              <a:spcBef>
                <a:spcPts val="0"/>
              </a:spcBef>
              <a:spcAft>
                <a:spcPts val="1000"/>
              </a:spcAft>
              <a:buSzPts val="1400"/>
              <a:buChar char="▪"/>
            </a:pPr>
            <a:r>
              <a:rPr lang="en"/>
              <a:t>Learn more about slidedocs at </a:t>
            </a:r>
            <a:r>
              <a:rPr lang="en" u="sng">
                <a:solidFill>
                  <a:srgbClr val="F67031"/>
                </a:solidFill>
                <a:hlinkClick r:id="rId5"/>
              </a:rPr>
              <a:t>duarte.com/slidedocs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Shape 489"/>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rtl="0">
              <a:spcBef>
                <a:spcPts val="0"/>
              </a:spcBef>
              <a:buNone/>
            </a:pPr>
            <a:r>
              <a:rPr lang="en"/>
              <a:t>Presentation design</a:t>
            </a:r>
          </a:p>
        </p:txBody>
      </p:sp>
      <p:sp>
        <p:nvSpPr>
          <p:cNvPr id="490" name="Shape 490"/>
          <p:cNvSpPr txBox="1">
            <a:spLocks noGrp="1"/>
          </p:cNvSpPr>
          <p:nvPr>
            <p:ph type="body" idx="1"/>
          </p:nvPr>
        </p:nvSpPr>
        <p:spPr>
          <a:xfrm>
            <a:off x="3090625" y="575500"/>
            <a:ext cx="5596200" cy="3981000"/>
          </a:xfrm>
          <a:prstGeom prst="rect">
            <a:avLst/>
          </a:prstGeom>
        </p:spPr>
        <p:txBody>
          <a:bodyPr wrap="square" lIns="91425" tIns="91425" rIns="91425" bIns="91425" anchor="t" anchorCtr="0">
            <a:noAutofit/>
          </a:bodyPr>
          <a:lstStyle/>
          <a:p>
            <a:pPr lvl="0" rtl="0">
              <a:spcBef>
                <a:spcPts val="0"/>
              </a:spcBef>
              <a:buNone/>
            </a:pPr>
            <a:r>
              <a:rPr lang="en"/>
              <a:t>This presentation uses the following typographies and colors:</a:t>
            </a:r>
          </a:p>
          <a:p>
            <a:pPr marL="457200" lvl="0" indent="-317500" rtl="0">
              <a:lnSpc>
                <a:spcPct val="115000"/>
              </a:lnSpc>
              <a:spcBef>
                <a:spcPts val="0"/>
              </a:spcBef>
              <a:spcAft>
                <a:spcPts val="0"/>
              </a:spcAft>
              <a:buClr>
                <a:srgbClr val="CCCCCC"/>
              </a:buClr>
              <a:buSzPts val="1400"/>
              <a:buChar char="▪"/>
            </a:pPr>
            <a:r>
              <a:rPr lang="en"/>
              <a:t>Titles: Nunito sans</a:t>
            </a:r>
          </a:p>
          <a:p>
            <a:pPr marL="457200" lvl="0" indent="-317500" rtl="0">
              <a:lnSpc>
                <a:spcPct val="115000"/>
              </a:lnSpc>
              <a:spcBef>
                <a:spcPts val="0"/>
              </a:spcBef>
              <a:spcAft>
                <a:spcPts val="0"/>
              </a:spcAft>
              <a:buClr>
                <a:srgbClr val="CCCCCC"/>
              </a:buClr>
              <a:buSzPts val="1400"/>
              <a:buChar char="▪"/>
            </a:pPr>
            <a:r>
              <a:rPr lang="en"/>
              <a:t>Body copy: </a:t>
            </a:r>
            <a:r>
              <a:rPr lang="en">
                <a:solidFill>
                  <a:schemeClr val="dk2"/>
                </a:solidFill>
              </a:rPr>
              <a:t>Nunito sans</a:t>
            </a:r>
          </a:p>
          <a:p>
            <a:pPr marL="457200" lvl="0" indent="-317500" rtl="0">
              <a:lnSpc>
                <a:spcPct val="115000"/>
              </a:lnSpc>
              <a:spcBef>
                <a:spcPts val="0"/>
              </a:spcBef>
              <a:buClr>
                <a:srgbClr val="CCCCCC"/>
              </a:buClr>
              <a:buSzPts val="1400"/>
              <a:buChar char="▪"/>
            </a:pPr>
            <a:r>
              <a:rPr lang="en">
                <a:solidFill>
                  <a:schemeClr val="dk2"/>
                </a:solidFill>
              </a:rPr>
              <a:t>Italic copy: Georgia (system font)</a:t>
            </a:r>
          </a:p>
          <a:p>
            <a:pPr lvl="0" rtl="0">
              <a:lnSpc>
                <a:spcPct val="115000"/>
              </a:lnSpc>
              <a:spcBef>
                <a:spcPts val="0"/>
              </a:spcBef>
              <a:buNone/>
            </a:pPr>
            <a:r>
              <a:rPr lang="en"/>
              <a:t>You can download the font on this page:</a:t>
            </a:r>
          </a:p>
          <a:p>
            <a:pPr lvl="0" rtl="0">
              <a:lnSpc>
                <a:spcPct val="115000"/>
              </a:lnSpc>
              <a:spcBef>
                <a:spcPts val="0"/>
              </a:spcBef>
              <a:buNone/>
            </a:pPr>
            <a:r>
              <a:rPr lang="en" u="sng">
                <a:solidFill>
                  <a:srgbClr val="F67031"/>
                </a:solidFill>
                <a:hlinkClick r:id="rId3"/>
              </a:rPr>
              <a:t>https://fontlibrary.org/en/font/nunito-sans</a:t>
            </a:r>
          </a:p>
          <a:p>
            <a:pPr lvl="0" rtl="0">
              <a:lnSpc>
                <a:spcPct val="115000"/>
              </a:lnSpc>
              <a:spcBef>
                <a:spcPts val="0"/>
              </a:spcBef>
              <a:buNone/>
            </a:pPr>
            <a:endParaRPr/>
          </a:p>
          <a:p>
            <a:pPr marL="457200" lvl="0" indent="-317500" rtl="0">
              <a:lnSpc>
                <a:spcPct val="115000"/>
              </a:lnSpc>
              <a:spcBef>
                <a:spcPts val="0"/>
              </a:spcBef>
              <a:spcAft>
                <a:spcPts val="0"/>
              </a:spcAft>
              <a:buSzPts val="1400"/>
              <a:buChar char="▪"/>
            </a:pPr>
            <a:r>
              <a:rPr lang="en"/>
              <a:t>Orange </a:t>
            </a:r>
            <a:r>
              <a:rPr lang="en" b="1">
                <a:solidFill>
                  <a:srgbClr val="F67031"/>
                </a:solidFill>
              </a:rPr>
              <a:t>#f67031</a:t>
            </a:r>
          </a:p>
          <a:p>
            <a:pPr marL="457200" lvl="0" indent="-317500" rtl="0">
              <a:spcBef>
                <a:spcPts val="0"/>
              </a:spcBef>
              <a:buClr>
                <a:schemeClr val="lt2"/>
              </a:buClr>
              <a:buSzPts val="1400"/>
              <a:buChar char="▪"/>
            </a:pPr>
            <a:r>
              <a:rPr lang="en">
                <a:solidFill>
                  <a:schemeClr val="dk2"/>
                </a:solidFill>
              </a:rPr>
              <a:t>Yellow </a:t>
            </a:r>
            <a:r>
              <a:rPr lang="en" b="1">
                <a:solidFill>
                  <a:srgbClr val="FFA400"/>
                </a:solidFill>
              </a:rPr>
              <a:t>#ffa400</a:t>
            </a:r>
          </a:p>
          <a:p>
            <a:pPr marL="457200" lvl="0" indent="-317500" rtl="0">
              <a:spcBef>
                <a:spcPts val="0"/>
              </a:spcBef>
              <a:buClr>
                <a:schemeClr val="lt2"/>
              </a:buClr>
              <a:buSzPts val="1400"/>
              <a:buChar char="▪"/>
            </a:pPr>
            <a:r>
              <a:rPr lang="en">
                <a:solidFill>
                  <a:schemeClr val="dk2"/>
                </a:solidFill>
              </a:rPr>
              <a:t>Fucsia </a:t>
            </a:r>
            <a:r>
              <a:rPr lang="en" b="1">
                <a:solidFill>
                  <a:srgbClr val="ED0036"/>
                </a:solidFill>
              </a:rPr>
              <a:t>#ed0036</a:t>
            </a:r>
          </a:p>
          <a:p>
            <a:pPr lvl="0" rtl="0">
              <a:lnSpc>
                <a:spcPct val="115000"/>
              </a:lnSpc>
              <a:spcBef>
                <a:spcPts val="0"/>
              </a:spcBef>
              <a:buNone/>
            </a:pPr>
            <a:endParaRPr/>
          </a:p>
          <a:p>
            <a:pPr lvl="0" rtl="0">
              <a:lnSpc>
                <a:spcPct val="115000"/>
              </a:lnSpc>
              <a:spcBef>
                <a:spcPts val="0"/>
              </a:spcBef>
              <a:buNone/>
            </a:pPr>
            <a:r>
              <a:rPr lang="en" i="1"/>
              <a:t>You don’t need to keep this slide in your presentation. It’s only here to serve you as a design guide if you need to create new slides or download the fonts to edit the presentation in PowerPoint®</a:t>
            </a:r>
          </a:p>
          <a:p>
            <a:pPr lvl="0" rtl="0">
              <a:lnSpc>
                <a:spcPct val="115000"/>
              </a:lnSpc>
              <a:spcBef>
                <a:spcPts val="0"/>
              </a:spcBef>
              <a:buNone/>
            </a:pPr>
            <a:endParaRPr/>
          </a:p>
          <a:p>
            <a:pPr lvl="0" rtl="0">
              <a:lnSpc>
                <a:spcPct val="115000"/>
              </a:lnSpc>
              <a:spcBef>
                <a:spcPts val="0"/>
              </a:spcBef>
              <a:buNone/>
            </a:pPr>
            <a:endParaRPr/>
          </a:p>
          <a:p>
            <a:pPr lvl="0" rtl="0">
              <a:lnSpc>
                <a:spcPct val="115000"/>
              </a:lnSpc>
              <a:spcBef>
                <a:spcPts val="0"/>
              </a:spcBef>
              <a:buNone/>
            </a:pPr>
            <a:endParaRPr/>
          </a:p>
        </p:txBody>
      </p:sp>
      <p:sp>
        <p:nvSpPr>
          <p:cNvPr id="491" name="Shape 491"/>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28</a:t>
            </a:fld>
            <a:endParaRPr lang="en"/>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F67031"/>
        </a:solidFill>
        <a:effectLst/>
      </p:bgPr>
    </p:bg>
    <p:spTree>
      <p:nvGrpSpPr>
        <p:cNvPr id="1" name="Shape 495"/>
        <p:cNvGrpSpPr/>
        <p:nvPr/>
      </p:nvGrpSpPr>
      <p:grpSpPr>
        <a:xfrm>
          <a:off x="0" y="0"/>
          <a:ext cx="0" cy="0"/>
          <a:chOff x="0" y="0"/>
          <a:chExt cx="0" cy="0"/>
        </a:xfrm>
      </p:grpSpPr>
      <p:sp>
        <p:nvSpPr>
          <p:cNvPr id="496" name="Shape 496"/>
          <p:cNvSpPr txBox="1"/>
          <p:nvPr/>
        </p:nvSpPr>
        <p:spPr>
          <a:xfrm>
            <a:off x="6248575" y="312075"/>
            <a:ext cx="2592000" cy="1525800"/>
          </a:xfrm>
          <a:prstGeom prst="rect">
            <a:avLst/>
          </a:prstGeom>
          <a:noFill/>
          <a:ln>
            <a:noFill/>
          </a:ln>
        </p:spPr>
        <p:txBody>
          <a:bodyPr wrap="square" lIns="91425" tIns="91425" rIns="91425" bIns="91425" anchor="t" anchorCtr="0">
            <a:noAutofit/>
          </a:bodyPr>
          <a:lstStyle/>
          <a:p>
            <a:pPr lvl="0" rtl="0">
              <a:spcBef>
                <a:spcPts val="0"/>
              </a:spcBef>
              <a:buClr>
                <a:schemeClr val="dk1"/>
              </a:buClr>
              <a:buSzPts val="1100"/>
              <a:buFont typeface="Arial"/>
              <a:buNone/>
            </a:pPr>
            <a:r>
              <a:rPr lang="en" sz="900" b="1">
                <a:solidFill>
                  <a:srgbClr val="FFFFFF"/>
                </a:solidFill>
                <a:latin typeface="Nunito Sans"/>
                <a:ea typeface="Nunito Sans"/>
                <a:cs typeface="Nunito Sans"/>
                <a:sym typeface="Nunito Sans"/>
              </a:rPr>
              <a:t>SlidesCarnival icons are editable shapes</a:t>
            </a:r>
            <a:r>
              <a:rPr lang="en" sz="900">
                <a:solidFill>
                  <a:srgbClr val="FFFFFF"/>
                </a:solidFill>
                <a:latin typeface="Nunito Sans"/>
                <a:ea typeface="Nunito Sans"/>
                <a:cs typeface="Nunito Sans"/>
                <a:sym typeface="Nunito Sans"/>
              </a:rPr>
              <a:t>. </a:t>
            </a:r>
          </a:p>
          <a:p>
            <a:pPr lvl="0" rtl="0">
              <a:spcBef>
                <a:spcPts val="0"/>
              </a:spcBef>
              <a:buClr>
                <a:schemeClr val="dk1"/>
              </a:buClr>
              <a:buSzPts val="1100"/>
              <a:buFont typeface="Arial"/>
              <a:buNone/>
            </a:pPr>
            <a:endParaRPr sz="900">
              <a:solidFill>
                <a:srgbClr val="FFFFFF"/>
              </a:solidFill>
              <a:latin typeface="Nunito Sans"/>
              <a:ea typeface="Nunito Sans"/>
              <a:cs typeface="Nunito Sans"/>
              <a:sym typeface="Nunito Sans"/>
            </a:endParaRPr>
          </a:p>
          <a:p>
            <a:pPr lvl="0" rtl="0">
              <a:spcBef>
                <a:spcPts val="0"/>
              </a:spcBef>
              <a:buClr>
                <a:schemeClr val="dk1"/>
              </a:buClr>
              <a:buSzPts val="1100"/>
              <a:buFont typeface="Arial"/>
              <a:buNone/>
            </a:pPr>
            <a:r>
              <a:rPr lang="en" sz="900">
                <a:solidFill>
                  <a:srgbClr val="FFFFFF"/>
                </a:solidFill>
                <a:latin typeface="Nunito Sans"/>
                <a:ea typeface="Nunito Sans"/>
                <a:cs typeface="Nunito Sans"/>
                <a:sym typeface="Nunito Sans"/>
              </a:rPr>
              <a:t>This means that you can:</a:t>
            </a:r>
          </a:p>
          <a:p>
            <a:pPr marL="457200" lvl="0" indent="-285750" rtl="0">
              <a:spcBef>
                <a:spcPts val="0"/>
              </a:spcBef>
              <a:spcAft>
                <a:spcPts val="0"/>
              </a:spcAft>
              <a:buClr>
                <a:srgbClr val="FFFFFF"/>
              </a:buClr>
              <a:buSzPts val="900"/>
              <a:buFont typeface="Nunito Sans"/>
              <a:buChar char="●"/>
            </a:pPr>
            <a:r>
              <a:rPr lang="en" sz="900">
                <a:solidFill>
                  <a:srgbClr val="FFFFFF"/>
                </a:solidFill>
                <a:latin typeface="Nunito Sans"/>
                <a:ea typeface="Nunito Sans"/>
                <a:cs typeface="Nunito Sans"/>
                <a:sym typeface="Nunito Sans"/>
              </a:rPr>
              <a:t>Resize them without losing quality.</a:t>
            </a:r>
          </a:p>
          <a:p>
            <a:pPr marL="457200" lvl="0" indent="-285750" rtl="0">
              <a:spcBef>
                <a:spcPts val="0"/>
              </a:spcBef>
              <a:buClr>
                <a:srgbClr val="FFFFFF"/>
              </a:buClr>
              <a:buSzPts val="900"/>
              <a:buFont typeface="Nunito Sans"/>
              <a:buChar char="●"/>
            </a:pPr>
            <a:r>
              <a:rPr lang="en" sz="900">
                <a:solidFill>
                  <a:srgbClr val="FFFFFF"/>
                </a:solidFill>
                <a:latin typeface="Nunito Sans"/>
                <a:ea typeface="Nunito Sans"/>
                <a:cs typeface="Nunito Sans"/>
                <a:sym typeface="Nunito Sans"/>
              </a:rPr>
              <a:t>Change line color, width and style.</a:t>
            </a:r>
          </a:p>
          <a:p>
            <a:pPr lvl="0" rtl="0">
              <a:spcBef>
                <a:spcPts val="0"/>
              </a:spcBef>
              <a:buNone/>
            </a:pPr>
            <a:endParaRPr sz="900">
              <a:solidFill>
                <a:srgbClr val="FFFFFF"/>
              </a:solidFill>
              <a:latin typeface="Nunito Sans"/>
              <a:ea typeface="Nunito Sans"/>
              <a:cs typeface="Nunito Sans"/>
              <a:sym typeface="Nunito Sans"/>
            </a:endParaRPr>
          </a:p>
          <a:p>
            <a:pPr lvl="0" rtl="0">
              <a:spcBef>
                <a:spcPts val="0"/>
              </a:spcBef>
              <a:buNone/>
            </a:pPr>
            <a:r>
              <a:rPr lang="en" sz="900">
                <a:solidFill>
                  <a:srgbClr val="FFFFFF"/>
                </a:solidFill>
                <a:latin typeface="Nunito Sans"/>
                <a:ea typeface="Nunito Sans"/>
                <a:cs typeface="Nunito Sans"/>
                <a:sym typeface="Nunito Sans"/>
              </a:rPr>
              <a:t>Isn’t that nice? :)</a:t>
            </a:r>
          </a:p>
          <a:p>
            <a:pPr lvl="0" rtl="0">
              <a:spcBef>
                <a:spcPts val="0"/>
              </a:spcBef>
              <a:buNone/>
            </a:pPr>
            <a:endParaRPr sz="900">
              <a:solidFill>
                <a:srgbClr val="FFFFFF"/>
              </a:solidFill>
              <a:latin typeface="Nunito Sans"/>
              <a:ea typeface="Nunito Sans"/>
              <a:cs typeface="Nunito Sans"/>
              <a:sym typeface="Nunito Sans"/>
            </a:endParaRPr>
          </a:p>
          <a:p>
            <a:pPr lvl="0" rtl="0">
              <a:spcBef>
                <a:spcPts val="0"/>
              </a:spcBef>
              <a:buNone/>
            </a:pPr>
            <a:r>
              <a:rPr lang="en" sz="900">
                <a:solidFill>
                  <a:srgbClr val="FFFFFF"/>
                </a:solidFill>
                <a:latin typeface="Nunito Sans"/>
                <a:ea typeface="Nunito Sans"/>
                <a:cs typeface="Nunito Sans"/>
                <a:sym typeface="Nunito Sans"/>
              </a:rPr>
              <a:t>Examples:</a:t>
            </a:r>
          </a:p>
          <a:p>
            <a:pPr lvl="0" rtl="0">
              <a:spcBef>
                <a:spcPts val="0"/>
              </a:spcBef>
              <a:buClr>
                <a:schemeClr val="dk1"/>
              </a:buClr>
              <a:buSzPts val="1100"/>
              <a:buFont typeface="Arial"/>
              <a:buNone/>
            </a:pPr>
            <a:endParaRPr sz="900">
              <a:solidFill>
                <a:srgbClr val="FFFFFF"/>
              </a:solidFill>
              <a:latin typeface="Nunito Sans"/>
              <a:ea typeface="Nunito Sans"/>
              <a:cs typeface="Nunito Sans"/>
              <a:sym typeface="Nunito Sans"/>
            </a:endParaRPr>
          </a:p>
          <a:p>
            <a:pPr lvl="0" rtl="0">
              <a:spcBef>
                <a:spcPts val="0"/>
              </a:spcBef>
              <a:buNone/>
            </a:pPr>
            <a:endParaRPr sz="900">
              <a:solidFill>
                <a:srgbClr val="FFFFFF"/>
              </a:solidFill>
              <a:latin typeface="Nunito Sans"/>
              <a:ea typeface="Nunito Sans"/>
              <a:cs typeface="Nunito Sans"/>
              <a:sym typeface="Nunito Sans"/>
            </a:endParaRPr>
          </a:p>
        </p:txBody>
      </p:sp>
      <p:grpSp>
        <p:nvGrpSpPr>
          <p:cNvPr id="497" name="Shape 497"/>
          <p:cNvGrpSpPr/>
          <p:nvPr/>
        </p:nvGrpSpPr>
        <p:grpSpPr>
          <a:xfrm>
            <a:off x="348747" y="333019"/>
            <a:ext cx="342903" cy="447293"/>
            <a:chOff x="590250" y="244200"/>
            <a:chExt cx="407975" cy="532175"/>
          </a:xfrm>
        </p:grpSpPr>
        <p:sp>
          <p:nvSpPr>
            <p:cNvPr id="498" name="Shape 498"/>
            <p:cNvSpPr/>
            <p:nvPr/>
          </p:nvSpPr>
          <p:spPr>
            <a:xfrm>
              <a:off x="623125" y="313625"/>
              <a:ext cx="375100" cy="462750"/>
            </a:xfrm>
            <a:custGeom>
              <a:avLst/>
              <a:gdLst/>
              <a:ahLst/>
              <a:cxnLst/>
              <a:rect l="0" t="0" r="0" b="0"/>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499" name="Shape 499"/>
            <p:cNvSpPr/>
            <p:nvPr/>
          </p:nvSpPr>
          <p:spPr>
            <a:xfrm>
              <a:off x="590250" y="269775"/>
              <a:ext cx="377525" cy="462775"/>
            </a:xfrm>
            <a:custGeom>
              <a:avLst/>
              <a:gdLst/>
              <a:ahLst/>
              <a:cxnLst/>
              <a:rect l="0" t="0" r="0" b="0"/>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0" name="Shape 500"/>
            <p:cNvSpPr/>
            <p:nvPr/>
          </p:nvSpPr>
          <p:spPr>
            <a:xfrm>
              <a:off x="796650" y="274025"/>
              <a:ext cx="45100" cy="45100"/>
            </a:xfrm>
            <a:custGeom>
              <a:avLst/>
              <a:gdLst/>
              <a:ahLst/>
              <a:cxnLst/>
              <a:rect l="0" t="0" r="0" b="0"/>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1" name="Shape 501"/>
            <p:cNvSpPr/>
            <p:nvPr/>
          </p:nvSpPr>
          <p:spPr>
            <a:xfrm>
              <a:off x="713850" y="274025"/>
              <a:ext cx="45075" cy="45100"/>
            </a:xfrm>
            <a:custGeom>
              <a:avLst/>
              <a:gdLst/>
              <a:ahLst/>
              <a:cxnLst/>
              <a:rect l="0" t="0" r="0" b="0"/>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2" name="Shape 502"/>
            <p:cNvSpPr/>
            <p:nvPr/>
          </p:nvSpPr>
          <p:spPr>
            <a:xfrm>
              <a:off x="631050" y="274025"/>
              <a:ext cx="45075" cy="45100"/>
            </a:xfrm>
            <a:custGeom>
              <a:avLst/>
              <a:gdLst/>
              <a:ahLst/>
              <a:cxnLst/>
              <a:rect l="0" t="0" r="0" b="0"/>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3" name="Shape 503"/>
            <p:cNvSpPr/>
            <p:nvPr/>
          </p:nvSpPr>
          <p:spPr>
            <a:xfrm>
              <a:off x="649925" y="590050"/>
              <a:ext cx="133975" cy="25"/>
            </a:xfrm>
            <a:custGeom>
              <a:avLst/>
              <a:gdLst/>
              <a:ahLst/>
              <a:cxnLst/>
              <a:rect l="0" t="0" r="0" b="0"/>
              <a:pathLst>
                <a:path w="5359" h="1" fill="none" extrusionOk="0">
                  <a:moveTo>
                    <a:pt x="5358"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4" name="Shape 504"/>
            <p:cNvSpPr/>
            <p:nvPr/>
          </p:nvSpPr>
          <p:spPr>
            <a:xfrm>
              <a:off x="649925" y="534625"/>
              <a:ext cx="255750" cy="25"/>
            </a:xfrm>
            <a:custGeom>
              <a:avLst/>
              <a:gdLst/>
              <a:ahLst/>
              <a:cxnLst/>
              <a:rect l="0" t="0" r="0" b="0"/>
              <a:pathLst>
                <a:path w="10230" h="1" fill="none" extrusionOk="0">
                  <a:moveTo>
                    <a:pt x="10229"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5" name="Shape 505"/>
            <p:cNvSpPr/>
            <p:nvPr/>
          </p:nvSpPr>
          <p:spPr>
            <a:xfrm>
              <a:off x="649925" y="479825"/>
              <a:ext cx="255750" cy="25"/>
            </a:xfrm>
            <a:custGeom>
              <a:avLst/>
              <a:gdLst/>
              <a:ahLst/>
              <a:cxnLst/>
              <a:rect l="0" t="0" r="0" b="0"/>
              <a:pathLst>
                <a:path w="10230" h="1" fill="none" extrusionOk="0">
                  <a:moveTo>
                    <a:pt x="10229"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6" name="Shape 506"/>
            <p:cNvSpPr/>
            <p:nvPr/>
          </p:nvSpPr>
          <p:spPr>
            <a:xfrm>
              <a:off x="649925" y="424425"/>
              <a:ext cx="255750" cy="25"/>
            </a:xfrm>
            <a:custGeom>
              <a:avLst/>
              <a:gdLst/>
              <a:ahLst/>
              <a:cxnLst/>
              <a:rect l="0" t="0" r="0" b="0"/>
              <a:pathLst>
                <a:path w="10230" h="1" fill="none" extrusionOk="0">
                  <a:moveTo>
                    <a:pt x="10229"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7" name="Shape 507"/>
            <p:cNvSpPr/>
            <p:nvPr/>
          </p:nvSpPr>
          <p:spPr>
            <a:xfrm>
              <a:off x="879475" y="274025"/>
              <a:ext cx="45075" cy="45100"/>
            </a:xfrm>
            <a:custGeom>
              <a:avLst/>
              <a:gdLst/>
              <a:ahLst/>
              <a:cxnLst/>
              <a:rect l="0" t="0" r="0" b="0"/>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8" name="Shape 508"/>
            <p:cNvSpPr/>
            <p:nvPr/>
          </p:nvSpPr>
          <p:spPr>
            <a:xfrm>
              <a:off x="654800" y="244200"/>
              <a:ext cx="25" cy="51175"/>
            </a:xfrm>
            <a:custGeom>
              <a:avLst/>
              <a:gdLst/>
              <a:ahLst/>
              <a:cxnLst/>
              <a:rect l="0" t="0" r="0" b="0"/>
              <a:pathLst>
                <a:path w="1" h="2047" fill="none" extrusionOk="0">
                  <a:moveTo>
                    <a:pt x="0" y="1"/>
                  </a:moveTo>
                  <a:lnTo>
                    <a:pt x="0" y="2046"/>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09" name="Shape 509"/>
            <p:cNvSpPr/>
            <p:nvPr/>
          </p:nvSpPr>
          <p:spPr>
            <a:xfrm>
              <a:off x="737600" y="244200"/>
              <a:ext cx="25" cy="51175"/>
            </a:xfrm>
            <a:custGeom>
              <a:avLst/>
              <a:gdLst/>
              <a:ahLst/>
              <a:cxnLst/>
              <a:rect l="0" t="0" r="0" b="0"/>
              <a:pathLst>
                <a:path w="1" h="2047" fill="none" extrusionOk="0">
                  <a:moveTo>
                    <a:pt x="1" y="1"/>
                  </a:moveTo>
                  <a:lnTo>
                    <a:pt x="1" y="2046"/>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10" name="Shape 510"/>
            <p:cNvSpPr/>
            <p:nvPr/>
          </p:nvSpPr>
          <p:spPr>
            <a:xfrm>
              <a:off x="820400" y="244200"/>
              <a:ext cx="25" cy="51175"/>
            </a:xfrm>
            <a:custGeom>
              <a:avLst/>
              <a:gdLst/>
              <a:ahLst/>
              <a:cxnLst/>
              <a:rect l="0" t="0" r="0" b="0"/>
              <a:pathLst>
                <a:path w="1" h="2047" fill="none" extrusionOk="0">
                  <a:moveTo>
                    <a:pt x="1" y="1"/>
                  </a:moveTo>
                  <a:lnTo>
                    <a:pt x="1" y="2046"/>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11" name="Shape 511"/>
            <p:cNvSpPr/>
            <p:nvPr/>
          </p:nvSpPr>
          <p:spPr>
            <a:xfrm>
              <a:off x="903225" y="244200"/>
              <a:ext cx="25" cy="51175"/>
            </a:xfrm>
            <a:custGeom>
              <a:avLst/>
              <a:gdLst/>
              <a:ahLst/>
              <a:cxnLst/>
              <a:rect l="0" t="0" r="0" b="0"/>
              <a:pathLst>
                <a:path w="1" h="2047" fill="none" extrusionOk="0">
                  <a:moveTo>
                    <a:pt x="0" y="1"/>
                  </a:moveTo>
                  <a:lnTo>
                    <a:pt x="0" y="2046"/>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12" name="Shape 512"/>
          <p:cNvGrpSpPr/>
          <p:nvPr/>
        </p:nvGrpSpPr>
        <p:grpSpPr>
          <a:xfrm>
            <a:off x="901439" y="399041"/>
            <a:ext cx="372594" cy="310144"/>
            <a:chOff x="1247825" y="322750"/>
            <a:chExt cx="443300" cy="369000"/>
          </a:xfrm>
        </p:grpSpPr>
        <p:sp>
          <p:nvSpPr>
            <p:cNvPr id="513" name="Shape 513"/>
            <p:cNvSpPr/>
            <p:nvPr/>
          </p:nvSpPr>
          <p:spPr>
            <a:xfrm>
              <a:off x="1247825" y="322750"/>
              <a:ext cx="443300" cy="369000"/>
            </a:xfrm>
            <a:custGeom>
              <a:avLst/>
              <a:gdLst/>
              <a:ahLst/>
              <a:cxnLst/>
              <a:rect l="0" t="0" r="0" b="0"/>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14" name="Shape 514"/>
            <p:cNvSpPr/>
            <p:nvPr/>
          </p:nvSpPr>
          <p:spPr>
            <a:xfrm>
              <a:off x="1398225" y="386675"/>
              <a:ext cx="142500" cy="25"/>
            </a:xfrm>
            <a:custGeom>
              <a:avLst/>
              <a:gdLst/>
              <a:ahLst/>
              <a:cxnLst/>
              <a:rect l="0" t="0" r="0" b="0"/>
              <a:pathLst>
                <a:path w="5700" h="1" fill="none" extrusionOk="0">
                  <a:moveTo>
                    <a:pt x="5700" y="1"/>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15" name="Shape 515"/>
            <p:cNvSpPr/>
            <p:nvPr/>
          </p:nvSpPr>
          <p:spPr>
            <a:xfrm>
              <a:off x="1370225" y="450000"/>
              <a:ext cx="198500" cy="197900"/>
            </a:xfrm>
            <a:custGeom>
              <a:avLst/>
              <a:gdLst/>
              <a:ahLst/>
              <a:cxnLst/>
              <a:rect l="0" t="0" r="0" b="0"/>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16" name="Shape 516"/>
            <p:cNvSpPr/>
            <p:nvPr/>
          </p:nvSpPr>
          <p:spPr>
            <a:xfrm>
              <a:off x="1403100" y="482875"/>
              <a:ext cx="132750" cy="132150"/>
            </a:xfrm>
            <a:custGeom>
              <a:avLst/>
              <a:gdLst/>
              <a:ahLst/>
              <a:cxnLst/>
              <a:rect l="0" t="0" r="0" b="0"/>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17" name="Shape 517"/>
            <p:cNvSpPr/>
            <p:nvPr/>
          </p:nvSpPr>
          <p:spPr>
            <a:xfrm>
              <a:off x="1588800" y="435400"/>
              <a:ext cx="66400" cy="43850"/>
            </a:xfrm>
            <a:custGeom>
              <a:avLst/>
              <a:gdLst/>
              <a:ahLst/>
              <a:cxnLst/>
              <a:rect l="0" t="0" r="0" b="0"/>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18" name="Shape 518"/>
          <p:cNvGrpSpPr/>
          <p:nvPr/>
        </p:nvGrpSpPr>
        <p:grpSpPr>
          <a:xfrm>
            <a:off x="1474618" y="397507"/>
            <a:ext cx="356204" cy="313212"/>
            <a:chOff x="1929775" y="320925"/>
            <a:chExt cx="423800" cy="372650"/>
          </a:xfrm>
        </p:grpSpPr>
        <p:sp>
          <p:nvSpPr>
            <p:cNvPr id="519" name="Shape 519"/>
            <p:cNvSpPr/>
            <p:nvPr/>
          </p:nvSpPr>
          <p:spPr>
            <a:xfrm>
              <a:off x="1929775" y="320925"/>
              <a:ext cx="423800" cy="372650"/>
            </a:xfrm>
            <a:custGeom>
              <a:avLst/>
              <a:gdLst/>
              <a:ahLst/>
              <a:cxnLst/>
              <a:rect l="0" t="0" r="0" b="0"/>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20" name="Shape 520"/>
            <p:cNvSpPr/>
            <p:nvPr/>
          </p:nvSpPr>
          <p:spPr>
            <a:xfrm>
              <a:off x="1954125" y="345275"/>
              <a:ext cx="375100" cy="323950"/>
            </a:xfrm>
            <a:custGeom>
              <a:avLst/>
              <a:gdLst/>
              <a:ahLst/>
              <a:cxnLst/>
              <a:rect l="0" t="0" r="0" b="0"/>
              <a:pathLst>
                <a:path w="15004" h="12958" fill="none" extrusionOk="0">
                  <a:moveTo>
                    <a:pt x="15003" y="12957"/>
                  </a:moveTo>
                  <a:lnTo>
                    <a:pt x="1" y="12957"/>
                  </a:lnTo>
                  <a:lnTo>
                    <a:pt x="1" y="0"/>
                  </a:lnTo>
                  <a:lnTo>
                    <a:pt x="15003" y="0"/>
                  </a:lnTo>
                  <a:lnTo>
                    <a:pt x="15003" y="12957"/>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21" name="Shape 521"/>
            <p:cNvSpPr/>
            <p:nvPr/>
          </p:nvSpPr>
          <p:spPr>
            <a:xfrm>
              <a:off x="2162375" y="534625"/>
              <a:ext cx="146750" cy="113275"/>
            </a:xfrm>
            <a:custGeom>
              <a:avLst/>
              <a:gdLst/>
              <a:ahLst/>
              <a:cxnLst/>
              <a:rect l="0" t="0" r="0" b="0"/>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22" name="Shape 522"/>
            <p:cNvSpPr/>
            <p:nvPr/>
          </p:nvSpPr>
          <p:spPr>
            <a:xfrm>
              <a:off x="1974225" y="468875"/>
              <a:ext cx="232600" cy="179025"/>
            </a:xfrm>
            <a:custGeom>
              <a:avLst/>
              <a:gdLst/>
              <a:ahLst/>
              <a:cxnLst/>
              <a:rect l="0" t="0" r="0" b="0"/>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23" name="Shape 523"/>
            <p:cNvSpPr/>
            <p:nvPr/>
          </p:nvSpPr>
          <p:spPr>
            <a:xfrm>
              <a:off x="2169675" y="396425"/>
              <a:ext cx="97450" cy="97450"/>
            </a:xfrm>
            <a:custGeom>
              <a:avLst/>
              <a:gdLst/>
              <a:ahLst/>
              <a:cxnLst/>
              <a:rect l="0" t="0" r="0" b="0"/>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524" name="Shape 524"/>
          <p:cNvSpPr/>
          <p:nvPr/>
        </p:nvSpPr>
        <p:spPr>
          <a:xfrm>
            <a:off x="2071920" y="386254"/>
            <a:ext cx="291717" cy="335738"/>
          </a:xfrm>
          <a:custGeom>
            <a:avLst/>
            <a:gdLst/>
            <a:ahLst/>
            <a:cxnLst/>
            <a:rect l="0" t="0" r="0" b="0"/>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25" name="Shape 525"/>
          <p:cNvSpPr/>
          <p:nvPr/>
        </p:nvSpPr>
        <p:spPr>
          <a:xfrm>
            <a:off x="2656888" y="387284"/>
            <a:ext cx="251793" cy="333678"/>
          </a:xfrm>
          <a:custGeom>
            <a:avLst/>
            <a:gdLst/>
            <a:ahLst/>
            <a:cxnLst/>
            <a:rect l="0" t="0" r="0" b="0"/>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526" name="Shape 526"/>
          <p:cNvGrpSpPr/>
          <p:nvPr/>
        </p:nvGrpSpPr>
        <p:grpSpPr>
          <a:xfrm>
            <a:off x="3744262" y="362185"/>
            <a:ext cx="336767" cy="383835"/>
            <a:chOff x="4630125" y="278900"/>
            <a:chExt cx="400675" cy="456675"/>
          </a:xfrm>
        </p:grpSpPr>
        <p:sp>
          <p:nvSpPr>
            <p:cNvPr id="527" name="Shape 527"/>
            <p:cNvSpPr/>
            <p:nvPr/>
          </p:nvSpPr>
          <p:spPr>
            <a:xfrm>
              <a:off x="4659350" y="328825"/>
              <a:ext cx="371450" cy="96850"/>
            </a:xfrm>
            <a:custGeom>
              <a:avLst/>
              <a:gdLst/>
              <a:ahLst/>
              <a:cxnLst/>
              <a:rect l="0" t="0" r="0" b="0"/>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28" name="Shape 528"/>
            <p:cNvSpPr/>
            <p:nvPr/>
          </p:nvSpPr>
          <p:spPr>
            <a:xfrm>
              <a:off x="4630125" y="452425"/>
              <a:ext cx="371450" cy="96850"/>
            </a:xfrm>
            <a:custGeom>
              <a:avLst/>
              <a:gdLst/>
              <a:ahLst/>
              <a:cxnLst/>
              <a:rect l="0" t="0" r="0" b="0"/>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29" name="Shape 529"/>
            <p:cNvSpPr/>
            <p:nvPr/>
          </p:nvSpPr>
          <p:spPr>
            <a:xfrm>
              <a:off x="4808525" y="278900"/>
              <a:ext cx="43875" cy="49950"/>
            </a:xfrm>
            <a:custGeom>
              <a:avLst/>
              <a:gdLst/>
              <a:ahLst/>
              <a:cxnLst/>
              <a:rect l="0" t="0" r="0" b="0"/>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0" name="Shape 530"/>
            <p:cNvSpPr/>
            <p:nvPr/>
          </p:nvSpPr>
          <p:spPr>
            <a:xfrm>
              <a:off x="4808525" y="549250"/>
              <a:ext cx="43875" cy="186325"/>
            </a:xfrm>
            <a:custGeom>
              <a:avLst/>
              <a:gdLst/>
              <a:ahLst/>
              <a:cxnLst/>
              <a:rect l="0" t="0" r="0" b="0"/>
              <a:pathLst>
                <a:path w="1755" h="7453" fill="none" extrusionOk="0">
                  <a:moveTo>
                    <a:pt x="1" y="0"/>
                  </a:moveTo>
                  <a:lnTo>
                    <a:pt x="1" y="7453"/>
                  </a:lnTo>
                  <a:lnTo>
                    <a:pt x="1754" y="7453"/>
                  </a:lnTo>
                  <a:lnTo>
                    <a:pt x="1754" y="0"/>
                  </a:lnTo>
                  <a:lnTo>
                    <a:pt x="1"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531" name="Shape 531"/>
          <p:cNvSpPr/>
          <p:nvPr/>
        </p:nvSpPr>
        <p:spPr>
          <a:xfrm>
            <a:off x="4284851" y="385750"/>
            <a:ext cx="385895" cy="336746"/>
          </a:xfrm>
          <a:custGeom>
            <a:avLst/>
            <a:gdLst/>
            <a:ahLst/>
            <a:cxnLst/>
            <a:rect l="0" t="0" r="0" b="0"/>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532" name="Shape 532"/>
          <p:cNvGrpSpPr/>
          <p:nvPr/>
        </p:nvGrpSpPr>
        <p:grpSpPr>
          <a:xfrm>
            <a:off x="353874" y="908741"/>
            <a:ext cx="342882" cy="418128"/>
            <a:chOff x="596350" y="929175"/>
            <a:chExt cx="407950" cy="497475"/>
          </a:xfrm>
        </p:grpSpPr>
        <p:sp>
          <p:nvSpPr>
            <p:cNvPr id="533" name="Shape 533"/>
            <p:cNvSpPr/>
            <p:nvPr/>
          </p:nvSpPr>
          <p:spPr>
            <a:xfrm>
              <a:off x="596350" y="953550"/>
              <a:ext cx="387250" cy="473100"/>
            </a:xfrm>
            <a:custGeom>
              <a:avLst/>
              <a:gdLst/>
              <a:ahLst/>
              <a:cxnLst/>
              <a:rect l="0" t="0" r="0" b="0"/>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4" name="Shape 534"/>
            <p:cNvSpPr/>
            <p:nvPr/>
          </p:nvSpPr>
          <p:spPr>
            <a:xfrm>
              <a:off x="626775" y="929175"/>
              <a:ext cx="377525" cy="462775"/>
            </a:xfrm>
            <a:custGeom>
              <a:avLst/>
              <a:gdLst/>
              <a:ahLst/>
              <a:cxnLst/>
              <a:rect l="0" t="0" r="0" b="0"/>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5" name="Shape 535"/>
            <p:cNvSpPr/>
            <p:nvPr/>
          </p:nvSpPr>
          <p:spPr>
            <a:xfrm>
              <a:off x="688900" y="1256150"/>
              <a:ext cx="133975" cy="25"/>
            </a:xfrm>
            <a:custGeom>
              <a:avLst/>
              <a:gdLst/>
              <a:ahLst/>
              <a:cxnLst/>
              <a:rect l="0" t="0" r="0" b="0"/>
              <a:pathLst>
                <a:path w="5359" h="1" fill="none" extrusionOk="0">
                  <a:moveTo>
                    <a:pt x="5358"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6" name="Shape 536"/>
            <p:cNvSpPr/>
            <p:nvPr/>
          </p:nvSpPr>
          <p:spPr>
            <a:xfrm>
              <a:off x="688900" y="1201350"/>
              <a:ext cx="255750" cy="25"/>
            </a:xfrm>
            <a:custGeom>
              <a:avLst/>
              <a:gdLst/>
              <a:ahLst/>
              <a:cxnLst/>
              <a:rect l="0" t="0" r="0" b="0"/>
              <a:pathLst>
                <a:path w="10230" h="1" fill="none" extrusionOk="0">
                  <a:moveTo>
                    <a:pt x="10229"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7" name="Shape 537"/>
            <p:cNvSpPr/>
            <p:nvPr/>
          </p:nvSpPr>
          <p:spPr>
            <a:xfrm>
              <a:off x="688900" y="1145950"/>
              <a:ext cx="255750" cy="25"/>
            </a:xfrm>
            <a:custGeom>
              <a:avLst/>
              <a:gdLst/>
              <a:ahLst/>
              <a:cxnLst/>
              <a:rect l="0" t="0" r="0" b="0"/>
              <a:pathLst>
                <a:path w="10230" h="1" fill="none" extrusionOk="0">
                  <a:moveTo>
                    <a:pt x="10229"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8" name="Shape 538"/>
            <p:cNvSpPr/>
            <p:nvPr/>
          </p:nvSpPr>
          <p:spPr>
            <a:xfrm>
              <a:off x="688900" y="1090525"/>
              <a:ext cx="255750" cy="25"/>
            </a:xfrm>
            <a:custGeom>
              <a:avLst/>
              <a:gdLst/>
              <a:ahLst/>
              <a:cxnLst/>
              <a:rect l="0" t="0" r="0" b="0"/>
              <a:pathLst>
                <a:path w="10230" h="1" fill="none" extrusionOk="0">
                  <a:moveTo>
                    <a:pt x="10229"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39" name="Shape 539"/>
            <p:cNvSpPr/>
            <p:nvPr/>
          </p:nvSpPr>
          <p:spPr>
            <a:xfrm>
              <a:off x="920250" y="929175"/>
              <a:ext cx="84050" cy="84050"/>
            </a:xfrm>
            <a:custGeom>
              <a:avLst/>
              <a:gdLst/>
              <a:ahLst/>
              <a:cxnLst/>
              <a:rect l="0" t="0" r="0" b="0"/>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40" name="Shape 540"/>
          <p:cNvGrpSpPr/>
          <p:nvPr/>
        </p:nvGrpSpPr>
        <p:grpSpPr>
          <a:xfrm>
            <a:off x="1478190" y="969656"/>
            <a:ext cx="349060" cy="298882"/>
            <a:chOff x="1934025" y="1001650"/>
            <a:chExt cx="415300" cy="355600"/>
          </a:xfrm>
        </p:grpSpPr>
        <p:sp>
          <p:nvSpPr>
            <p:cNvPr id="541" name="Shape 541"/>
            <p:cNvSpPr/>
            <p:nvPr/>
          </p:nvSpPr>
          <p:spPr>
            <a:xfrm>
              <a:off x="1934025" y="1303650"/>
              <a:ext cx="207650" cy="53600"/>
            </a:xfrm>
            <a:custGeom>
              <a:avLst/>
              <a:gdLst/>
              <a:ahLst/>
              <a:cxnLst/>
              <a:rect l="0" t="0" r="0" b="0"/>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42" name="Shape 542"/>
            <p:cNvSpPr/>
            <p:nvPr/>
          </p:nvSpPr>
          <p:spPr>
            <a:xfrm>
              <a:off x="2141650" y="1303650"/>
              <a:ext cx="207675" cy="53600"/>
            </a:xfrm>
            <a:custGeom>
              <a:avLst/>
              <a:gdLst/>
              <a:ahLst/>
              <a:cxnLst/>
              <a:rect l="0" t="0" r="0" b="0"/>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43" name="Shape 543"/>
            <p:cNvSpPr/>
            <p:nvPr/>
          </p:nvSpPr>
          <p:spPr>
            <a:xfrm>
              <a:off x="1934025" y="1001650"/>
              <a:ext cx="207650" cy="331250"/>
            </a:xfrm>
            <a:custGeom>
              <a:avLst/>
              <a:gdLst/>
              <a:ahLst/>
              <a:cxnLst/>
              <a:rect l="0" t="0" r="0" b="0"/>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44" name="Shape 544"/>
            <p:cNvSpPr/>
            <p:nvPr/>
          </p:nvSpPr>
          <p:spPr>
            <a:xfrm>
              <a:off x="2141650" y="1001650"/>
              <a:ext cx="207675" cy="331250"/>
            </a:xfrm>
            <a:custGeom>
              <a:avLst/>
              <a:gdLst/>
              <a:ahLst/>
              <a:cxnLst/>
              <a:rect l="0" t="0" r="0" b="0"/>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545" name="Shape 545"/>
          <p:cNvSpPr/>
          <p:nvPr/>
        </p:nvSpPr>
        <p:spPr>
          <a:xfrm>
            <a:off x="2042249" y="944598"/>
            <a:ext cx="351077" cy="349039"/>
          </a:xfrm>
          <a:custGeom>
            <a:avLst/>
            <a:gdLst/>
            <a:ahLst/>
            <a:cxnLst/>
            <a:rect l="0" t="0" r="0" b="0"/>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46" name="Shape 546"/>
          <p:cNvSpPr/>
          <p:nvPr/>
        </p:nvSpPr>
        <p:spPr>
          <a:xfrm>
            <a:off x="2607759" y="961997"/>
            <a:ext cx="350068" cy="314242"/>
          </a:xfrm>
          <a:custGeom>
            <a:avLst/>
            <a:gdLst/>
            <a:ahLst/>
            <a:cxnLst/>
            <a:rect l="0" t="0" r="0" b="0"/>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47" name="Shape 547"/>
          <p:cNvSpPr/>
          <p:nvPr/>
        </p:nvSpPr>
        <p:spPr>
          <a:xfrm>
            <a:off x="3177871" y="964561"/>
            <a:ext cx="339835" cy="309115"/>
          </a:xfrm>
          <a:custGeom>
            <a:avLst/>
            <a:gdLst/>
            <a:ahLst/>
            <a:cxnLst/>
            <a:rect l="0" t="0" r="0" b="0"/>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48" name="Shape 548"/>
          <p:cNvSpPr/>
          <p:nvPr/>
        </p:nvSpPr>
        <p:spPr>
          <a:xfrm>
            <a:off x="3754139" y="967629"/>
            <a:ext cx="317310" cy="302979"/>
          </a:xfrm>
          <a:custGeom>
            <a:avLst/>
            <a:gdLst/>
            <a:ahLst/>
            <a:cxnLst/>
            <a:rect l="0" t="0" r="0" b="0"/>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549" name="Shape 549"/>
          <p:cNvGrpSpPr/>
          <p:nvPr/>
        </p:nvGrpSpPr>
        <p:grpSpPr>
          <a:xfrm>
            <a:off x="4302585" y="947131"/>
            <a:ext cx="350068" cy="350573"/>
            <a:chOff x="5294400" y="974850"/>
            <a:chExt cx="416500" cy="417100"/>
          </a:xfrm>
        </p:grpSpPr>
        <p:sp>
          <p:nvSpPr>
            <p:cNvPr id="550" name="Shape 550"/>
            <p:cNvSpPr/>
            <p:nvPr/>
          </p:nvSpPr>
          <p:spPr>
            <a:xfrm>
              <a:off x="5325450" y="997975"/>
              <a:ext cx="151650" cy="154700"/>
            </a:xfrm>
            <a:custGeom>
              <a:avLst/>
              <a:gdLst/>
              <a:ahLst/>
              <a:cxnLst/>
              <a:rect l="0" t="0" r="0" b="0"/>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51" name="Shape 551"/>
            <p:cNvSpPr/>
            <p:nvPr/>
          </p:nvSpPr>
          <p:spPr>
            <a:xfrm>
              <a:off x="5294400" y="974850"/>
              <a:ext cx="416500" cy="417100"/>
            </a:xfrm>
            <a:custGeom>
              <a:avLst/>
              <a:gdLst/>
              <a:ahLst/>
              <a:cxnLst/>
              <a:rect l="0" t="0" r="0" b="0"/>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52" name="Shape 552"/>
          <p:cNvGrpSpPr/>
          <p:nvPr/>
        </p:nvGrpSpPr>
        <p:grpSpPr>
          <a:xfrm>
            <a:off x="4825607" y="907732"/>
            <a:ext cx="433992" cy="422729"/>
            <a:chOff x="5916675" y="927975"/>
            <a:chExt cx="516350" cy="502950"/>
          </a:xfrm>
        </p:grpSpPr>
        <p:sp>
          <p:nvSpPr>
            <p:cNvPr id="553" name="Shape 553"/>
            <p:cNvSpPr/>
            <p:nvPr/>
          </p:nvSpPr>
          <p:spPr>
            <a:xfrm>
              <a:off x="5916675" y="927975"/>
              <a:ext cx="516350" cy="502950"/>
            </a:xfrm>
            <a:custGeom>
              <a:avLst/>
              <a:gdLst/>
              <a:ahLst/>
              <a:cxnLst/>
              <a:rect l="0" t="0" r="0" b="0"/>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54" name="Shape 554"/>
            <p:cNvSpPr/>
            <p:nvPr/>
          </p:nvSpPr>
          <p:spPr>
            <a:xfrm>
              <a:off x="6006800" y="1011375"/>
              <a:ext cx="336125" cy="336125"/>
            </a:xfrm>
            <a:custGeom>
              <a:avLst/>
              <a:gdLst/>
              <a:ahLst/>
              <a:cxnLst/>
              <a:rect l="0" t="0" r="0" b="0"/>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55" name="Shape 555"/>
          <p:cNvGrpSpPr/>
          <p:nvPr/>
        </p:nvGrpSpPr>
        <p:grpSpPr>
          <a:xfrm>
            <a:off x="327251" y="1557145"/>
            <a:ext cx="391001" cy="264085"/>
            <a:chOff x="564675" y="1700625"/>
            <a:chExt cx="465200" cy="314200"/>
          </a:xfrm>
        </p:grpSpPr>
        <p:sp>
          <p:nvSpPr>
            <p:cNvPr id="556" name="Shape 556"/>
            <p:cNvSpPr/>
            <p:nvPr/>
          </p:nvSpPr>
          <p:spPr>
            <a:xfrm>
              <a:off x="564675" y="1700625"/>
              <a:ext cx="465200" cy="29250"/>
            </a:xfrm>
            <a:custGeom>
              <a:avLst/>
              <a:gdLst/>
              <a:ahLst/>
              <a:cxnLst/>
              <a:rect l="0" t="0" r="0" b="0"/>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57" name="Shape 557"/>
            <p:cNvSpPr/>
            <p:nvPr/>
          </p:nvSpPr>
          <p:spPr>
            <a:xfrm>
              <a:off x="564675" y="1732300"/>
              <a:ext cx="465200" cy="272175"/>
            </a:xfrm>
            <a:custGeom>
              <a:avLst/>
              <a:gdLst/>
              <a:ahLst/>
              <a:cxnLst/>
              <a:rect l="0" t="0" r="0" b="0"/>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58" name="Shape 558"/>
            <p:cNvSpPr/>
            <p:nvPr/>
          </p:nvSpPr>
          <p:spPr>
            <a:xfrm>
              <a:off x="572600" y="2014200"/>
              <a:ext cx="449375" cy="625"/>
            </a:xfrm>
            <a:custGeom>
              <a:avLst/>
              <a:gdLst/>
              <a:ahLst/>
              <a:cxnLst/>
              <a:rect l="0" t="0" r="0" b="0"/>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59" name="Shape 559"/>
          <p:cNvGrpSpPr/>
          <p:nvPr/>
        </p:nvGrpSpPr>
        <p:grpSpPr>
          <a:xfrm>
            <a:off x="892235" y="1492657"/>
            <a:ext cx="391001" cy="382827"/>
            <a:chOff x="1236875" y="1623900"/>
            <a:chExt cx="465200" cy="455475"/>
          </a:xfrm>
        </p:grpSpPr>
        <p:sp>
          <p:nvSpPr>
            <p:cNvPr id="560" name="Shape 560"/>
            <p:cNvSpPr/>
            <p:nvPr/>
          </p:nvSpPr>
          <p:spPr>
            <a:xfrm>
              <a:off x="1236875" y="1623900"/>
              <a:ext cx="465200" cy="445125"/>
            </a:xfrm>
            <a:custGeom>
              <a:avLst/>
              <a:gdLst/>
              <a:ahLst/>
              <a:cxnLst/>
              <a:rect l="0" t="0" r="0" b="0"/>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61" name="Shape 561"/>
            <p:cNvSpPr/>
            <p:nvPr/>
          </p:nvSpPr>
          <p:spPr>
            <a:xfrm>
              <a:off x="1244800" y="2078750"/>
              <a:ext cx="449375" cy="625"/>
            </a:xfrm>
            <a:custGeom>
              <a:avLst/>
              <a:gdLst/>
              <a:ahLst/>
              <a:cxnLst/>
              <a:rect l="0" t="0" r="0" b="0"/>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62" name="Shape 562"/>
            <p:cNvSpPr/>
            <p:nvPr/>
          </p:nvSpPr>
          <p:spPr>
            <a:xfrm>
              <a:off x="1236875" y="1791950"/>
              <a:ext cx="465200" cy="171725"/>
            </a:xfrm>
            <a:custGeom>
              <a:avLst/>
              <a:gdLst/>
              <a:ahLst/>
              <a:cxnLst/>
              <a:rect l="0" t="0" r="0" b="0"/>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63" name="Shape 563"/>
            <p:cNvSpPr/>
            <p:nvPr/>
          </p:nvSpPr>
          <p:spPr>
            <a:xfrm>
              <a:off x="1330025" y="1750550"/>
              <a:ext cx="278900" cy="110850"/>
            </a:xfrm>
            <a:custGeom>
              <a:avLst/>
              <a:gdLst/>
              <a:ahLst/>
              <a:cxnLst/>
              <a:rect l="0" t="0" r="0" b="0"/>
              <a:pathLst>
                <a:path w="11156" h="4434" fill="none" extrusionOk="0">
                  <a:moveTo>
                    <a:pt x="1" y="4433"/>
                  </a:moveTo>
                  <a:lnTo>
                    <a:pt x="1" y="1"/>
                  </a:lnTo>
                  <a:lnTo>
                    <a:pt x="11155" y="1"/>
                  </a:lnTo>
                  <a:lnTo>
                    <a:pt x="11155" y="443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64" name="Shape 564"/>
            <p:cNvSpPr/>
            <p:nvPr/>
          </p:nvSpPr>
          <p:spPr>
            <a:xfrm>
              <a:off x="1402500" y="1810225"/>
              <a:ext cx="133975" cy="25"/>
            </a:xfrm>
            <a:custGeom>
              <a:avLst/>
              <a:gdLst/>
              <a:ahLst/>
              <a:cxnLst/>
              <a:rect l="0" t="0" r="0" b="0"/>
              <a:pathLst>
                <a:path w="5359" h="1" fill="none" extrusionOk="0">
                  <a:moveTo>
                    <a:pt x="0" y="0"/>
                  </a:moveTo>
                  <a:lnTo>
                    <a:pt x="535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65" name="Shape 565"/>
            <p:cNvSpPr/>
            <p:nvPr/>
          </p:nvSpPr>
          <p:spPr>
            <a:xfrm>
              <a:off x="1402500" y="1844325"/>
              <a:ext cx="133975" cy="25"/>
            </a:xfrm>
            <a:custGeom>
              <a:avLst/>
              <a:gdLst/>
              <a:ahLst/>
              <a:cxnLst/>
              <a:rect l="0" t="0" r="0" b="0"/>
              <a:pathLst>
                <a:path w="5359" h="1" fill="none" extrusionOk="0">
                  <a:moveTo>
                    <a:pt x="0" y="0"/>
                  </a:moveTo>
                  <a:lnTo>
                    <a:pt x="535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66" name="Shape 566"/>
            <p:cNvSpPr/>
            <p:nvPr/>
          </p:nvSpPr>
          <p:spPr>
            <a:xfrm>
              <a:off x="1402500" y="1878425"/>
              <a:ext cx="85250" cy="25"/>
            </a:xfrm>
            <a:custGeom>
              <a:avLst/>
              <a:gdLst/>
              <a:ahLst/>
              <a:cxnLst/>
              <a:rect l="0" t="0" r="0" b="0"/>
              <a:pathLst>
                <a:path w="3410" h="1" fill="none" extrusionOk="0">
                  <a:moveTo>
                    <a:pt x="0" y="0"/>
                  </a:moveTo>
                  <a:lnTo>
                    <a:pt x="341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67" name="Shape 567"/>
          <p:cNvGrpSpPr/>
          <p:nvPr/>
        </p:nvGrpSpPr>
        <p:grpSpPr>
          <a:xfrm>
            <a:off x="1469490" y="1500852"/>
            <a:ext cx="366458" cy="366437"/>
            <a:chOff x="1923675" y="1633650"/>
            <a:chExt cx="436000" cy="435975"/>
          </a:xfrm>
        </p:grpSpPr>
        <p:sp>
          <p:nvSpPr>
            <p:cNvPr id="568" name="Shape 568"/>
            <p:cNvSpPr/>
            <p:nvPr/>
          </p:nvSpPr>
          <p:spPr>
            <a:xfrm>
              <a:off x="2209250" y="1633650"/>
              <a:ext cx="150425" cy="150425"/>
            </a:xfrm>
            <a:custGeom>
              <a:avLst/>
              <a:gdLst/>
              <a:ahLst/>
              <a:cxnLst/>
              <a:rect l="0" t="0" r="0" b="0"/>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69" name="Shape 569"/>
            <p:cNvSpPr/>
            <p:nvPr/>
          </p:nvSpPr>
          <p:spPr>
            <a:xfrm>
              <a:off x="2019900" y="1757250"/>
              <a:ext cx="261825" cy="261850"/>
            </a:xfrm>
            <a:custGeom>
              <a:avLst/>
              <a:gdLst/>
              <a:ahLst/>
              <a:cxnLst/>
              <a:rect l="0" t="0" r="0" b="0"/>
              <a:pathLst>
                <a:path w="10473" h="10474" fill="none" extrusionOk="0">
                  <a:moveTo>
                    <a:pt x="10473" y="1"/>
                  </a:moveTo>
                  <a:lnTo>
                    <a:pt x="0" y="1047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0" name="Shape 570"/>
            <p:cNvSpPr/>
            <p:nvPr/>
          </p:nvSpPr>
          <p:spPr>
            <a:xfrm>
              <a:off x="1923675" y="1681150"/>
              <a:ext cx="388500" cy="388475"/>
            </a:xfrm>
            <a:custGeom>
              <a:avLst/>
              <a:gdLst/>
              <a:ahLst/>
              <a:cxnLst/>
              <a:rect l="0" t="0" r="0" b="0"/>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1" name="Shape 571"/>
            <p:cNvSpPr/>
            <p:nvPr/>
          </p:nvSpPr>
          <p:spPr>
            <a:xfrm>
              <a:off x="1974225" y="1711575"/>
              <a:ext cx="261825" cy="261850"/>
            </a:xfrm>
            <a:custGeom>
              <a:avLst/>
              <a:gdLst/>
              <a:ahLst/>
              <a:cxnLst/>
              <a:rect l="0" t="0" r="0" b="0"/>
              <a:pathLst>
                <a:path w="10473" h="10474" fill="none" extrusionOk="0">
                  <a:moveTo>
                    <a:pt x="0" y="10474"/>
                  </a:moveTo>
                  <a:lnTo>
                    <a:pt x="10473"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2" name="Shape 572"/>
            <p:cNvSpPr/>
            <p:nvPr/>
          </p:nvSpPr>
          <p:spPr>
            <a:xfrm>
              <a:off x="1934650" y="2014200"/>
              <a:ext cx="44475" cy="44475"/>
            </a:xfrm>
            <a:custGeom>
              <a:avLst/>
              <a:gdLst/>
              <a:ahLst/>
              <a:cxnLst/>
              <a:rect l="0" t="0" r="0" b="0"/>
              <a:pathLst>
                <a:path w="1779" h="1779" fill="none" extrusionOk="0">
                  <a:moveTo>
                    <a:pt x="1778" y="1778"/>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3" name="Shape 573"/>
            <p:cNvSpPr/>
            <p:nvPr/>
          </p:nvSpPr>
          <p:spPr>
            <a:xfrm>
              <a:off x="1944375" y="1947225"/>
              <a:ext cx="101725" cy="101700"/>
            </a:xfrm>
            <a:custGeom>
              <a:avLst/>
              <a:gdLst/>
              <a:ahLst/>
              <a:cxnLst/>
              <a:rect l="0" t="0" r="0" b="0"/>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74" name="Shape 574"/>
          <p:cNvGrpSpPr/>
          <p:nvPr/>
        </p:nvGrpSpPr>
        <p:grpSpPr>
          <a:xfrm>
            <a:off x="2032941" y="1499318"/>
            <a:ext cx="369505" cy="369505"/>
            <a:chOff x="2594050" y="1631825"/>
            <a:chExt cx="439625" cy="439625"/>
          </a:xfrm>
        </p:grpSpPr>
        <p:sp>
          <p:nvSpPr>
            <p:cNvPr id="575" name="Shape 575"/>
            <p:cNvSpPr/>
            <p:nvPr/>
          </p:nvSpPr>
          <p:spPr>
            <a:xfrm>
              <a:off x="2594050" y="1883300"/>
              <a:ext cx="188175" cy="188150"/>
            </a:xfrm>
            <a:custGeom>
              <a:avLst/>
              <a:gdLst/>
              <a:ahLst/>
              <a:cxnLst/>
              <a:rect l="0" t="0" r="0" b="0"/>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6" name="Shape 576"/>
            <p:cNvSpPr/>
            <p:nvPr/>
          </p:nvSpPr>
          <p:spPr>
            <a:xfrm>
              <a:off x="2857700" y="1631825"/>
              <a:ext cx="175975" cy="176000"/>
            </a:xfrm>
            <a:custGeom>
              <a:avLst/>
              <a:gdLst/>
              <a:ahLst/>
              <a:cxnLst/>
              <a:rect l="0" t="0" r="0" b="0"/>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7" name="Shape 577"/>
            <p:cNvSpPr/>
            <p:nvPr/>
          </p:nvSpPr>
          <p:spPr>
            <a:xfrm>
              <a:off x="2662850" y="1699400"/>
              <a:ext cx="303250" cy="303250"/>
            </a:xfrm>
            <a:custGeom>
              <a:avLst/>
              <a:gdLst/>
              <a:ahLst/>
              <a:cxnLst/>
              <a:rect l="0" t="0" r="0" b="0"/>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78" name="Shape 578"/>
            <p:cNvSpPr/>
            <p:nvPr/>
          </p:nvSpPr>
          <p:spPr>
            <a:xfrm>
              <a:off x="2801675" y="1740825"/>
              <a:ext cx="49950" cy="49950"/>
            </a:xfrm>
            <a:custGeom>
              <a:avLst/>
              <a:gdLst/>
              <a:ahLst/>
              <a:cxnLst/>
              <a:rect l="0" t="0" r="0" b="0"/>
              <a:pathLst>
                <a:path w="1998" h="1998" fill="none" extrusionOk="0">
                  <a:moveTo>
                    <a:pt x="1" y="1997"/>
                  </a:moveTo>
                  <a:lnTo>
                    <a:pt x="199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579" name="Shape 579"/>
          <p:cNvSpPr/>
          <p:nvPr/>
        </p:nvSpPr>
        <p:spPr>
          <a:xfrm>
            <a:off x="2614399" y="1515740"/>
            <a:ext cx="336767" cy="336767"/>
          </a:xfrm>
          <a:custGeom>
            <a:avLst/>
            <a:gdLst/>
            <a:ahLst/>
            <a:cxnLst/>
            <a:rect l="0" t="0" r="0" b="0"/>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580" name="Shape 580"/>
          <p:cNvGrpSpPr/>
          <p:nvPr/>
        </p:nvGrpSpPr>
        <p:grpSpPr>
          <a:xfrm>
            <a:off x="3197706" y="1471687"/>
            <a:ext cx="299911" cy="424768"/>
            <a:chOff x="3979850" y="1598950"/>
            <a:chExt cx="356825" cy="505375"/>
          </a:xfrm>
        </p:grpSpPr>
        <p:sp>
          <p:nvSpPr>
            <p:cNvPr id="581" name="Shape 581"/>
            <p:cNvSpPr/>
            <p:nvPr/>
          </p:nvSpPr>
          <p:spPr>
            <a:xfrm>
              <a:off x="3979850" y="1602600"/>
              <a:ext cx="44475" cy="501725"/>
            </a:xfrm>
            <a:custGeom>
              <a:avLst/>
              <a:gdLst/>
              <a:ahLst/>
              <a:cxnLst/>
              <a:rect l="0" t="0" r="0" b="0"/>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82" name="Shape 582"/>
            <p:cNvSpPr/>
            <p:nvPr/>
          </p:nvSpPr>
          <p:spPr>
            <a:xfrm>
              <a:off x="4037075" y="1598950"/>
              <a:ext cx="299600" cy="228950"/>
            </a:xfrm>
            <a:custGeom>
              <a:avLst/>
              <a:gdLst/>
              <a:ahLst/>
              <a:cxnLst/>
              <a:rect l="0" t="0" r="0" b="0"/>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83" name="Shape 583"/>
          <p:cNvGrpSpPr/>
          <p:nvPr/>
        </p:nvGrpSpPr>
        <p:grpSpPr>
          <a:xfrm>
            <a:off x="3715096" y="1562776"/>
            <a:ext cx="395098" cy="242589"/>
            <a:chOff x="4595425" y="1707325"/>
            <a:chExt cx="470075" cy="288625"/>
          </a:xfrm>
        </p:grpSpPr>
        <p:sp>
          <p:nvSpPr>
            <p:cNvPr id="584" name="Shape 584"/>
            <p:cNvSpPr/>
            <p:nvPr/>
          </p:nvSpPr>
          <p:spPr>
            <a:xfrm>
              <a:off x="4809750" y="1707325"/>
              <a:ext cx="41425" cy="41425"/>
            </a:xfrm>
            <a:custGeom>
              <a:avLst/>
              <a:gdLst/>
              <a:ahLst/>
              <a:cxnLst/>
              <a:rect l="0" t="0" r="0" b="0"/>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85" name="Shape 585"/>
            <p:cNvSpPr/>
            <p:nvPr/>
          </p:nvSpPr>
          <p:spPr>
            <a:xfrm>
              <a:off x="5024075" y="1761525"/>
              <a:ext cx="41425" cy="41425"/>
            </a:xfrm>
            <a:custGeom>
              <a:avLst/>
              <a:gdLst/>
              <a:ahLst/>
              <a:cxnLst/>
              <a:rect l="0" t="0" r="0" b="0"/>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86" name="Shape 586"/>
            <p:cNvSpPr/>
            <p:nvPr/>
          </p:nvSpPr>
          <p:spPr>
            <a:xfrm>
              <a:off x="4628900" y="1760300"/>
              <a:ext cx="403100" cy="177825"/>
            </a:xfrm>
            <a:custGeom>
              <a:avLst/>
              <a:gdLst/>
              <a:ahLst/>
              <a:cxnLst/>
              <a:rect l="0" t="0" r="0" b="0"/>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87" name="Shape 587"/>
            <p:cNvSpPr/>
            <p:nvPr/>
          </p:nvSpPr>
          <p:spPr>
            <a:xfrm>
              <a:off x="4595425" y="1761525"/>
              <a:ext cx="41425" cy="41425"/>
            </a:xfrm>
            <a:custGeom>
              <a:avLst/>
              <a:gdLst/>
              <a:ahLst/>
              <a:cxnLst/>
              <a:rect l="0" t="0" r="0" b="0"/>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88" name="Shape 588"/>
            <p:cNvSpPr/>
            <p:nvPr/>
          </p:nvSpPr>
          <p:spPr>
            <a:xfrm>
              <a:off x="4667275" y="1951475"/>
              <a:ext cx="326375" cy="44475"/>
            </a:xfrm>
            <a:custGeom>
              <a:avLst/>
              <a:gdLst/>
              <a:ahLst/>
              <a:cxnLst/>
              <a:rect l="0" t="0" r="0" b="0"/>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89" name="Shape 589"/>
          <p:cNvGrpSpPr/>
          <p:nvPr/>
        </p:nvGrpSpPr>
        <p:grpSpPr>
          <a:xfrm>
            <a:off x="4299013" y="1503416"/>
            <a:ext cx="357234" cy="361310"/>
            <a:chOff x="5290150" y="1636700"/>
            <a:chExt cx="425025" cy="429875"/>
          </a:xfrm>
        </p:grpSpPr>
        <p:sp>
          <p:nvSpPr>
            <p:cNvPr id="590" name="Shape 590"/>
            <p:cNvSpPr/>
            <p:nvPr/>
          </p:nvSpPr>
          <p:spPr>
            <a:xfrm>
              <a:off x="5396700" y="1939925"/>
              <a:ext cx="211900" cy="126650"/>
            </a:xfrm>
            <a:custGeom>
              <a:avLst/>
              <a:gdLst/>
              <a:ahLst/>
              <a:cxnLst/>
              <a:rect l="0" t="0" r="0" b="0"/>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91" name="Shape 591"/>
            <p:cNvSpPr/>
            <p:nvPr/>
          </p:nvSpPr>
          <p:spPr>
            <a:xfrm>
              <a:off x="5290150" y="1636700"/>
              <a:ext cx="425025" cy="294100"/>
            </a:xfrm>
            <a:custGeom>
              <a:avLst/>
              <a:gdLst/>
              <a:ahLst/>
              <a:cxnLst/>
              <a:rect l="0" t="0" r="0" b="0"/>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592" name="Shape 592"/>
          <p:cNvGrpSpPr/>
          <p:nvPr/>
        </p:nvGrpSpPr>
        <p:grpSpPr>
          <a:xfrm>
            <a:off x="4862967" y="1492657"/>
            <a:ext cx="359272" cy="376691"/>
            <a:chOff x="5961125" y="1623900"/>
            <a:chExt cx="427450" cy="448175"/>
          </a:xfrm>
        </p:grpSpPr>
        <p:sp>
          <p:nvSpPr>
            <p:cNvPr id="593" name="Shape 593"/>
            <p:cNvSpPr/>
            <p:nvPr/>
          </p:nvSpPr>
          <p:spPr>
            <a:xfrm>
              <a:off x="5961125" y="1678700"/>
              <a:ext cx="376925" cy="376925"/>
            </a:xfrm>
            <a:custGeom>
              <a:avLst/>
              <a:gdLst/>
              <a:ahLst/>
              <a:cxnLst/>
              <a:rect l="0" t="0" r="0" b="0"/>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94" name="Shape 594"/>
            <p:cNvSpPr/>
            <p:nvPr/>
          </p:nvSpPr>
          <p:spPr>
            <a:xfrm>
              <a:off x="6009825" y="1727425"/>
              <a:ext cx="279500" cy="279500"/>
            </a:xfrm>
            <a:custGeom>
              <a:avLst/>
              <a:gdLst/>
              <a:ahLst/>
              <a:cxnLst/>
              <a:rect l="0" t="0" r="0" b="0"/>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95" name="Shape 595"/>
            <p:cNvSpPr/>
            <p:nvPr/>
          </p:nvSpPr>
          <p:spPr>
            <a:xfrm>
              <a:off x="6107250" y="1824850"/>
              <a:ext cx="84650" cy="84650"/>
            </a:xfrm>
            <a:custGeom>
              <a:avLst/>
              <a:gdLst/>
              <a:ahLst/>
              <a:cxnLst/>
              <a:rect l="0" t="0" r="0" b="0"/>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96" name="Shape 596"/>
            <p:cNvSpPr/>
            <p:nvPr/>
          </p:nvSpPr>
          <p:spPr>
            <a:xfrm>
              <a:off x="6058550" y="1776125"/>
              <a:ext cx="182075" cy="182075"/>
            </a:xfrm>
            <a:custGeom>
              <a:avLst/>
              <a:gdLst/>
              <a:ahLst/>
              <a:cxnLst/>
              <a:rect l="0" t="0" r="0" b="0"/>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97" name="Shape 597"/>
            <p:cNvSpPr/>
            <p:nvPr/>
          </p:nvSpPr>
          <p:spPr>
            <a:xfrm>
              <a:off x="5971475" y="2001400"/>
              <a:ext cx="74925" cy="70675"/>
            </a:xfrm>
            <a:custGeom>
              <a:avLst/>
              <a:gdLst/>
              <a:ahLst/>
              <a:cxnLst/>
              <a:rect l="0" t="0" r="0" b="0"/>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98" name="Shape 598"/>
            <p:cNvSpPr/>
            <p:nvPr/>
          </p:nvSpPr>
          <p:spPr>
            <a:xfrm>
              <a:off x="6253375" y="2001400"/>
              <a:ext cx="74325" cy="70675"/>
            </a:xfrm>
            <a:custGeom>
              <a:avLst/>
              <a:gdLst/>
              <a:ahLst/>
              <a:cxnLst/>
              <a:rect l="0" t="0" r="0" b="0"/>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599" name="Shape 599"/>
            <p:cNvSpPr/>
            <p:nvPr/>
          </p:nvSpPr>
          <p:spPr>
            <a:xfrm>
              <a:off x="6137700" y="1623900"/>
              <a:ext cx="250875" cy="255150"/>
            </a:xfrm>
            <a:custGeom>
              <a:avLst/>
              <a:gdLst/>
              <a:ahLst/>
              <a:cxnLst/>
              <a:rect l="0" t="0" r="0" b="0"/>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00" name="Shape 600"/>
          <p:cNvGrpSpPr/>
          <p:nvPr/>
        </p:nvGrpSpPr>
        <p:grpSpPr>
          <a:xfrm>
            <a:off x="5415659" y="1502386"/>
            <a:ext cx="383835" cy="363369"/>
            <a:chOff x="6618700" y="1635475"/>
            <a:chExt cx="456675" cy="432325"/>
          </a:xfrm>
        </p:grpSpPr>
        <p:sp>
          <p:nvSpPr>
            <p:cNvPr id="601" name="Shape 601"/>
            <p:cNvSpPr/>
            <p:nvPr/>
          </p:nvSpPr>
          <p:spPr>
            <a:xfrm>
              <a:off x="6663775" y="1904000"/>
              <a:ext cx="117525" cy="163800"/>
            </a:xfrm>
            <a:custGeom>
              <a:avLst/>
              <a:gdLst/>
              <a:ahLst/>
              <a:cxnLst/>
              <a:rect l="0" t="0" r="0" b="0"/>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02" name="Shape 602"/>
            <p:cNvSpPr/>
            <p:nvPr/>
          </p:nvSpPr>
          <p:spPr>
            <a:xfrm>
              <a:off x="7046125" y="1775525"/>
              <a:ext cx="29250" cy="99275"/>
            </a:xfrm>
            <a:custGeom>
              <a:avLst/>
              <a:gdLst/>
              <a:ahLst/>
              <a:cxnLst/>
              <a:rect l="0" t="0" r="0" b="0"/>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03" name="Shape 603"/>
            <p:cNvSpPr/>
            <p:nvPr/>
          </p:nvSpPr>
          <p:spPr>
            <a:xfrm>
              <a:off x="6618700" y="1751775"/>
              <a:ext cx="96850" cy="146750"/>
            </a:xfrm>
            <a:custGeom>
              <a:avLst/>
              <a:gdLst/>
              <a:ahLst/>
              <a:cxnLst/>
              <a:rect l="0" t="0" r="0" b="0"/>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04" name="Shape 604"/>
            <p:cNvSpPr/>
            <p:nvPr/>
          </p:nvSpPr>
          <p:spPr>
            <a:xfrm>
              <a:off x="6721600" y="1660450"/>
              <a:ext cx="278900" cy="329425"/>
            </a:xfrm>
            <a:custGeom>
              <a:avLst/>
              <a:gdLst/>
              <a:ahLst/>
              <a:cxnLst/>
              <a:rect l="0" t="0" r="0" b="0"/>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05" name="Shape 605"/>
            <p:cNvSpPr/>
            <p:nvPr/>
          </p:nvSpPr>
          <p:spPr>
            <a:xfrm>
              <a:off x="7006550" y="1635475"/>
              <a:ext cx="34750" cy="378750"/>
            </a:xfrm>
            <a:custGeom>
              <a:avLst/>
              <a:gdLst/>
              <a:ahLst/>
              <a:cxnLst/>
              <a:rect l="0" t="0" r="0" b="0"/>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06" name="Shape 606"/>
          <p:cNvGrpSpPr/>
          <p:nvPr/>
        </p:nvGrpSpPr>
        <p:grpSpPr>
          <a:xfrm>
            <a:off x="370747" y="2085798"/>
            <a:ext cx="304009" cy="326513"/>
            <a:chOff x="616425" y="2329600"/>
            <a:chExt cx="361700" cy="388475"/>
          </a:xfrm>
        </p:grpSpPr>
        <p:sp>
          <p:nvSpPr>
            <p:cNvPr id="607" name="Shape 607"/>
            <p:cNvSpPr/>
            <p:nvPr/>
          </p:nvSpPr>
          <p:spPr>
            <a:xfrm>
              <a:off x="616425" y="2329600"/>
              <a:ext cx="361700" cy="388475"/>
            </a:xfrm>
            <a:custGeom>
              <a:avLst/>
              <a:gdLst/>
              <a:ahLst/>
              <a:cxnLst/>
              <a:rect l="0" t="0" r="0" b="0"/>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08" name="Shape 608"/>
            <p:cNvSpPr/>
            <p:nvPr/>
          </p:nvSpPr>
          <p:spPr>
            <a:xfrm>
              <a:off x="704725" y="2545750"/>
              <a:ext cx="185125" cy="25"/>
            </a:xfrm>
            <a:custGeom>
              <a:avLst/>
              <a:gdLst/>
              <a:ahLst/>
              <a:cxnLst/>
              <a:rect l="0" t="0" r="0" b="0"/>
              <a:pathLst>
                <a:path w="7405" h="1" fill="none" extrusionOk="0">
                  <a:moveTo>
                    <a:pt x="7404"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09" name="Shape 609"/>
            <p:cNvSpPr/>
            <p:nvPr/>
          </p:nvSpPr>
          <p:spPr>
            <a:xfrm>
              <a:off x="811875" y="2626125"/>
              <a:ext cx="31075" cy="31075"/>
            </a:xfrm>
            <a:custGeom>
              <a:avLst/>
              <a:gdLst/>
              <a:ahLst/>
              <a:cxnLst/>
              <a:rect l="0" t="0" r="0" b="0"/>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10" name="Shape 610"/>
            <p:cNvSpPr/>
            <p:nvPr/>
          </p:nvSpPr>
          <p:spPr>
            <a:xfrm>
              <a:off x="751000" y="2568275"/>
              <a:ext cx="54200" cy="53600"/>
            </a:xfrm>
            <a:custGeom>
              <a:avLst/>
              <a:gdLst/>
              <a:ahLst/>
              <a:cxnLst/>
              <a:rect l="0" t="0" r="0" b="0"/>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11" name="Shape 611"/>
            <p:cNvSpPr/>
            <p:nvPr/>
          </p:nvSpPr>
          <p:spPr>
            <a:xfrm>
              <a:off x="769875" y="2662650"/>
              <a:ext cx="23775" cy="23775"/>
            </a:xfrm>
            <a:custGeom>
              <a:avLst/>
              <a:gdLst/>
              <a:ahLst/>
              <a:cxnLst/>
              <a:rect l="0" t="0" r="0" b="0"/>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12" name="Shape 612"/>
            <p:cNvSpPr/>
            <p:nvPr/>
          </p:nvSpPr>
          <p:spPr>
            <a:xfrm>
              <a:off x="799700" y="2503125"/>
              <a:ext cx="24375" cy="23775"/>
            </a:xfrm>
            <a:custGeom>
              <a:avLst/>
              <a:gdLst/>
              <a:ahLst/>
              <a:cxnLst/>
              <a:rect l="0" t="0" r="0" b="0"/>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13" name="Shape 613"/>
            <p:cNvSpPr/>
            <p:nvPr/>
          </p:nvSpPr>
          <p:spPr>
            <a:xfrm>
              <a:off x="766825" y="2388050"/>
              <a:ext cx="60925" cy="25"/>
            </a:xfrm>
            <a:custGeom>
              <a:avLst/>
              <a:gdLst/>
              <a:ahLst/>
              <a:cxnLst/>
              <a:rect l="0" t="0" r="0" b="0"/>
              <a:pathLst>
                <a:path w="2437" h="1" fill="none" extrusionOk="0">
                  <a:moveTo>
                    <a:pt x="2436" y="0"/>
                  </a:move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14" name="Shape 614"/>
            <p:cNvSpPr/>
            <p:nvPr/>
          </p:nvSpPr>
          <p:spPr>
            <a:xfrm>
              <a:off x="769875" y="2456250"/>
              <a:ext cx="31075" cy="31075"/>
            </a:xfrm>
            <a:custGeom>
              <a:avLst/>
              <a:gdLst/>
              <a:ahLst/>
              <a:cxnLst/>
              <a:rect l="0" t="0" r="0" b="0"/>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15" name="Shape 615"/>
          <p:cNvGrpSpPr/>
          <p:nvPr/>
        </p:nvGrpSpPr>
        <p:grpSpPr>
          <a:xfrm>
            <a:off x="927557" y="2088866"/>
            <a:ext cx="320378" cy="320378"/>
            <a:chOff x="1278900" y="2333250"/>
            <a:chExt cx="381175" cy="381175"/>
          </a:xfrm>
        </p:grpSpPr>
        <p:sp>
          <p:nvSpPr>
            <p:cNvPr id="616" name="Shape 616"/>
            <p:cNvSpPr/>
            <p:nvPr/>
          </p:nvSpPr>
          <p:spPr>
            <a:xfrm>
              <a:off x="1278900" y="2333250"/>
              <a:ext cx="381175" cy="381175"/>
            </a:xfrm>
            <a:custGeom>
              <a:avLst/>
              <a:gdLst/>
              <a:ahLst/>
              <a:cxnLst/>
              <a:rect l="0" t="0" r="0" b="0"/>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17" name="Shape 617"/>
            <p:cNvSpPr/>
            <p:nvPr/>
          </p:nvSpPr>
          <p:spPr>
            <a:xfrm>
              <a:off x="1525475"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18" name="Shape 618"/>
            <p:cNvSpPr/>
            <p:nvPr/>
          </p:nvSpPr>
          <p:spPr>
            <a:xfrm>
              <a:off x="1369600"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19" name="Shape 619"/>
            <p:cNvSpPr/>
            <p:nvPr/>
          </p:nvSpPr>
          <p:spPr>
            <a:xfrm>
              <a:off x="1369600" y="2604200"/>
              <a:ext cx="199750" cy="40825"/>
            </a:xfrm>
            <a:custGeom>
              <a:avLst/>
              <a:gdLst/>
              <a:ahLst/>
              <a:cxnLst/>
              <a:rect l="0" t="0" r="0" b="0"/>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20" name="Shape 620"/>
          <p:cNvGrpSpPr/>
          <p:nvPr/>
        </p:nvGrpSpPr>
        <p:grpSpPr>
          <a:xfrm>
            <a:off x="1492520" y="2088866"/>
            <a:ext cx="320399" cy="320378"/>
            <a:chOff x="1951075" y="2333250"/>
            <a:chExt cx="381200" cy="381175"/>
          </a:xfrm>
        </p:grpSpPr>
        <p:sp>
          <p:nvSpPr>
            <p:cNvPr id="621" name="Shape 621"/>
            <p:cNvSpPr/>
            <p:nvPr/>
          </p:nvSpPr>
          <p:spPr>
            <a:xfrm>
              <a:off x="1951075" y="2333250"/>
              <a:ext cx="381200" cy="381175"/>
            </a:xfrm>
            <a:custGeom>
              <a:avLst/>
              <a:gdLst/>
              <a:ahLst/>
              <a:cxnLst/>
              <a:rect l="0" t="0" r="0" b="0"/>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22" name="Shape 622"/>
            <p:cNvSpPr/>
            <p:nvPr/>
          </p:nvSpPr>
          <p:spPr>
            <a:xfrm>
              <a:off x="2197675" y="2503125"/>
              <a:ext cx="43875" cy="47525"/>
            </a:xfrm>
            <a:custGeom>
              <a:avLst/>
              <a:gdLst/>
              <a:ahLst/>
              <a:cxnLst/>
              <a:rect l="0" t="0" r="0" b="0"/>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23" name="Shape 623"/>
            <p:cNvSpPr/>
            <p:nvPr/>
          </p:nvSpPr>
          <p:spPr>
            <a:xfrm>
              <a:off x="2041800" y="2503125"/>
              <a:ext cx="43875" cy="47525"/>
            </a:xfrm>
            <a:custGeom>
              <a:avLst/>
              <a:gdLst/>
              <a:ahLst/>
              <a:cxnLst/>
              <a:rect l="0" t="0" r="0" b="0"/>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24" name="Shape 624"/>
            <p:cNvSpPr/>
            <p:nvPr/>
          </p:nvSpPr>
          <p:spPr>
            <a:xfrm>
              <a:off x="2041800" y="2584100"/>
              <a:ext cx="199750" cy="41425"/>
            </a:xfrm>
            <a:custGeom>
              <a:avLst/>
              <a:gdLst/>
              <a:ahLst/>
              <a:cxnLst/>
              <a:rect l="0" t="0" r="0" b="0"/>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25" name="Shape 625"/>
          <p:cNvGrpSpPr/>
          <p:nvPr/>
        </p:nvGrpSpPr>
        <p:grpSpPr>
          <a:xfrm>
            <a:off x="2057504" y="2088866"/>
            <a:ext cx="320378" cy="320378"/>
            <a:chOff x="2623275" y="2333250"/>
            <a:chExt cx="381175" cy="381175"/>
          </a:xfrm>
        </p:grpSpPr>
        <p:sp>
          <p:nvSpPr>
            <p:cNvPr id="626" name="Shape 626"/>
            <p:cNvSpPr/>
            <p:nvPr/>
          </p:nvSpPr>
          <p:spPr>
            <a:xfrm>
              <a:off x="2623275" y="2333250"/>
              <a:ext cx="381175" cy="381175"/>
            </a:xfrm>
            <a:custGeom>
              <a:avLst/>
              <a:gdLst/>
              <a:ahLst/>
              <a:cxnLst/>
              <a:rect l="0" t="0" r="0" b="0"/>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27" name="Shape 627"/>
            <p:cNvSpPr/>
            <p:nvPr/>
          </p:nvSpPr>
          <p:spPr>
            <a:xfrm>
              <a:off x="2869875" y="2503125"/>
              <a:ext cx="43875" cy="47525"/>
            </a:xfrm>
            <a:custGeom>
              <a:avLst/>
              <a:gdLst/>
              <a:ahLst/>
              <a:cxnLst/>
              <a:rect l="0" t="0" r="0" b="0"/>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28" name="Shape 628"/>
            <p:cNvSpPr/>
            <p:nvPr/>
          </p:nvSpPr>
          <p:spPr>
            <a:xfrm>
              <a:off x="2714000" y="2503125"/>
              <a:ext cx="43875" cy="47525"/>
            </a:xfrm>
            <a:custGeom>
              <a:avLst/>
              <a:gdLst/>
              <a:ahLst/>
              <a:cxnLst/>
              <a:rect l="0" t="0" r="0" b="0"/>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29" name="Shape 629"/>
            <p:cNvSpPr/>
            <p:nvPr/>
          </p:nvSpPr>
          <p:spPr>
            <a:xfrm>
              <a:off x="2810200" y="2595675"/>
              <a:ext cx="99875" cy="31075"/>
            </a:xfrm>
            <a:custGeom>
              <a:avLst/>
              <a:gdLst/>
              <a:ahLst/>
              <a:cxnLst/>
              <a:rect l="0" t="0" r="0" b="0"/>
              <a:pathLst>
                <a:path w="3995" h="1243" fill="none" extrusionOk="0">
                  <a:moveTo>
                    <a:pt x="1" y="1242"/>
                  </a:moveTo>
                  <a:lnTo>
                    <a:pt x="3995"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30" name="Shape 630"/>
          <p:cNvGrpSpPr/>
          <p:nvPr/>
        </p:nvGrpSpPr>
        <p:grpSpPr>
          <a:xfrm>
            <a:off x="2697209" y="2033603"/>
            <a:ext cx="170937" cy="426827"/>
            <a:chOff x="3384375" y="2267500"/>
            <a:chExt cx="203375" cy="507825"/>
          </a:xfrm>
        </p:grpSpPr>
        <p:sp>
          <p:nvSpPr>
            <p:cNvPr id="631" name="Shape 631"/>
            <p:cNvSpPr/>
            <p:nvPr/>
          </p:nvSpPr>
          <p:spPr>
            <a:xfrm>
              <a:off x="3384375" y="2373425"/>
              <a:ext cx="203375" cy="401900"/>
            </a:xfrm>
            <a:custGeom>
              <a:avLst/>
              <a:gdLst/>
              <a:ahLst/>
              <a:cxnLst/>
              <a:rect l="0" t="0" r="0" b="0"/>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32" name="Shape 632"/>
            <p:cNvSpPr/>
            <p:nvPr/>
          </p:nvSpPr>
          <p:spPr>
            <a:xfrm>
              <a:off x="3443425" y="2267500"/>
              <a:ext cx="85275" cy="93775"/>
            </a:xfrm>
            <a:custGeom>
              <a:avLst/>
              <a:gdLst/>
              <a:ahLst/>
              <a:cxnLst/>
              <a:rect l="0" t="0" r="0" b="0"/>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33" name="Shape 633"/>
          <p:cNvGrpSpPr/>
          <p:nvPr/>
        </p:nvGrpSpPr>
        <p:grpSpPr>
          <a:xfrm>
            <a:off x="3842516" y="2087836"/>
            <a:ext cx="140237" cy="318339"/>
            <a:chOff x="4747025" y="2332025"/>
            <a:chExt cx="166850" cy="378750"/>
          </a:xfrm>
        </p:grpSpPr>
        <p:sp>
          <p:nvSpPr>
            <p:cNvPr id="634" name="Shape 634"/>
            <p:cNvSpPr/>
            <p:nvPr/>
          </p:nvSpPr>
          <p:spPr>
            <a:xfrm>
              <a:off x="4747025" y="2427025"/>
              <a:ext cx="166850" cy="283750"/>
            </a:xfrm>
            <a:custGeom>
              <a:avLst/>
              <a:gdLst/>
              <a:ahLst/>
              <a:cxnLst/>
              <a:rect l="0" t="0" r="0" b="0"/>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35" name="Shape 635"/>
            <p:cNvSpPr/>
            <p:nvPr/>
          </p:nvSpPr>
          <p:spPr>
            <a:xfrm>
              <a:off x="4792100" y="2332025"/>
              <a:ext cx="76725" cy="84050"/>
            </a:xfrm>
            <a:custGeom>
              <a:avLst/>
              <a:gdLst/>
              <a:ahLst/>
              <a:cxnLst/>
              <a:rect l="0" t="0" r="0" b="0"/>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36" name="Shape 636"/>
          <p:cNvGrpSpPr/>
          <p:nvPr/>
        </p:nvGrpSpPr>
        <p:grpSpPr>
          <a:xfrm>
            <a:off x="3274990" y="2035641"/>
            <a:ext cx="145343" cy="422729"/>
            <a:chOff x="4071800" y="2269925"/>
            <a:chExt cx="172925" cy="502950"/>
          </a:xfrm>
        </p:grpSpPr>
        <p:sp>
          <p:nvSpPr>
            <p:cNvPr id="637" name="Shape 637"/>
            <p:cNvSpPr/>
            <p:nvPr/>
          </p:nvSpPr>
          <p:spPr>
            <a:xfrm>
              <a:off x="4118075" y="2269925"/>
              <a:ext cx="80375" cy="91350"/>
            </a:xfrm>
            <a:custGeom>
              <a:avLst/>
              <a:gdLst/>
              <a:ahLst/>
              <a:cxnLst/>
              <a:rect l="0" t="0" r="0" b="0"/>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38" name="Shape 638"/>
            <p:cNvSpPr/>
            <p:nvPr/>
          </p:nvSpPr>
          <p:spPr>
            <a:xfrm>
              <a:off x="4071800" y="2372825"/>
              <a:ext cx="172925" cy="400050"/>
            </a:xfrm>
            <a:custGeom>
              <a:avLst/>
              <a:gdLst/>
              <a:ahLst/>
              <a:cxnLst/>
              <a:rect l="0" t="0" r="0" b="0"/>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639" name="Shape 639"/>
          <p:cNvSpPr/>
          <p:nvPr/>
        </p:nvSpPr>
        <p:spPr>
          <a:xfrm>
            <a:off x="4317611" y="2080241"/>
            <a:ext cx="320378" cy="337776"/>
          </a:xfrm>
          <a:custGeom>
            <a:avLst/>
            <a:gdLst/>
            <a:ahLst/>
            <a:cxnLst/>
            <a:rect l="0" t="0" r="0" b="0"/>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640" name="Shape 640"/>
          <p:cNvGrpSpPr/>
          <p:nvPr/>
        </p:nvGrpSpPr>
        <p:grpSpPr>
          <a:xfrm>
            <a:off x="4872696" y="2086302"/>
            <a:ext cx="345971" cy="325505"/>
            <a:chOff x="5972700" y="2330200"/>
            <a:chExt cx="411625" cy="387275"/>
          </a:xfrm>
        </p:grpSpPr>
        <p:sp>
          <p:nvSpPr>
            <p:cNvPr id="641" name="Shape 641"/>
            <p:cNvSpPr/>
            <p:nvPr/>
          </p:nvSpPr>
          <p:spPr>
            <a:xfrm>
              <a:off x="5972700" y="2476950"/>
              <a:ext cx="98050" cy="219825"/>
            </a:xfrm>
            <a:custGeom>
              <a:avLst/>
              <a:gdLst/>
              <a:ahLst/>
              <a:cxnLst/>
              <a:rect l="0" t="0" r="0" b="0"/>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42" name="Shape 642"/>
            <p:cNvSpPr/>
            <p:nvPr/>
          </p:nvSpPr>
          <p:spPr>
            <a:xfrm>
              <a:off x="6078025" y="2330200"/>
              <a:ext cx="306300" cy="387275"/>
            </a:xfrm>
            <a:custGeom>
              <a:avLst/>
              <a:gdLst/>
              <a:ahLst/>
              <a:cxnLst/>
              <a:rect l="0" t="0" r="0" b="0"/>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43" name="Shape 643"/>
          <p:cNvGrpSpPr/>
          <p:nvPr/>
        </p:nvGrpSpPr>
        <p:grpSpPr>
          <a:xfrm>
            <a:off x="467993" y="2614431"/>
            <a:ext cx="109538" cy="399195"/>
            <a:chOff x="732125" y="2958550"/>
            <a:chExt cx="130325" cy="474950"/>
          </a:xfrm>
        </p:grpSpPr>
        <p:sp>
          <p:nvSpPr>
            <p:cNvPr id="644" name="Shape 644"/>
            <p:cNvSpPr/>
            <p:nvPr/>
          </p:nvSpPr>
          <p:spPr>
            <a:xfrm>
              <a:off x="732125" y="2958550"/>
              <a:ext cx="130325" cy="474950"/>
            </a:xfrm>
            <a:custGeom>
              <a:avLst/>
              <a:gdLst/>
              <a:ahLst/>
              <a:cxnLst/>
              <a:rect l="0" t="0" r="0" b="0"/>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45" name="Shape 645"/>
            <p:cNvSpPr/>
            <p:nvPr/>
          </p:nvSpPr>
          <p:spPr>
            <a:xfrm>
              <a:off x="756475" y="3090675"/>
              <a:ext cx="81625" cy="318475"/>
            </a:xfrm>
            <a:custGeom>
              <a:avLst/>
              <a:gdLst/>
              <a:ahLst/>
              <a:cxnLst/>
              <a:rect l="0" t="0" r="0" b="0"/>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46" name="Shape 646"/>
            <p:cNvSpPr/>
            <p:nvPr/>
          </p:nvSpPr>
          <p:spPr>
            <a:xfrm>
              <a:off x="802750" y="3129050"/>
              <a:ext cx="13425" cy="25"/>
            </a:xfrm>
            <a:custGeom>
              <a:avLst/>
              <a:gdLst/>
              <a:ahLst/>
              <a:cxnLst/>
              <a:rect l="0" t="0" r="0" b="0"/>
              <a:pathLst>
                <a:path w="537" h="1" fill="none" extrusionOk="0">
                  <a:moveTo>
                    <a:pt x="536"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47" name="Shape 647"/>
            <p:cNvSpPr/>
            <p:nvPr/>
          </p:nvSpPr>
          <p:spPr>
            <a:xfrm>
              <a:off x="802750" y="3162525"/>
              <a:ext cx="13425" cy="25"/>
            </a:xfrm>
            <a:custGeom>
              <a:avLst/>
              <a:gdLst/>
              <a:ahLst/>
              <a:cxnLst/>
              <a:rect l="0" t="0" r="0" b="0"/>
              <a:pathLst>
                <a:path w="537" h="1" fill="none" extrusionOk="0">
                  <a:moveTo>
                    <a:pt x="536"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48" name="Shape 648"/>
            <p:cNvSpPr/>
            <p:nvPr/>
          </p:nvSpPr>
          <p:spPr>
            <a:xfrm>
              <a:off x="802750" y="3196025"/>
              <a:ext cx="13425" cy="25"/>
            </a:xfrm>
            <a:custGeom>
              <a:avLst/>
              <a:gdLst/>
              <a:ahLst/>
              <a:cxnLst/>
              <a:rect l="0" t="0" r="0" b="0"/>
              <a:pathLst>
                <a:path w="537" h="1" fill="none" extrusionOk="0">
                  <a:moveTo>
                    <a:pt x="536"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49" name="Shape 649"/>
            <p:cNvSpPr/>
            <p:nvPr/>
          </p:nvSpPr>
          <p:spPr>
            <a:xfrm>
              <a:off x="802750" y="3229500"/>
              <a:ext cx="13425" cy="25"/>
            </a:xfrm>
            <a:custGeom>
              <a:avLst/>
              <a:gdLst/>
              <a:ahLst/>
              <a:cxnLst/>
              <a:rect l="0" t="0" r="0" b="0"/>
              <a:pathLst>
                <a:path w="537" h="1" fill="none" extrusionOk="0">
                  <a:moveTo>
                    <a:pt x="536"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50" name="Shape 650"/>
            <p:cNvSpPr/>
            <p:nvPr/>
          </p:nvSpPr>
          <p:spPr>
            <a:xfrm>
              <a:off x="802750" y="3263000"/>
              <a:ext cx="13425" cy="25"/>
            </a:xfrm>
            <a:custGeom>
              <a:avLst/>
              <a:gdLst/>
              <a:ahLst/>
              <a:cxnLst/>
              <a:rect l="0" t="0" r="0" b="0"/>
              <a:pathLst>
                <a:path w="537" h="1" fill="none" extrusionOk="0">
                  <a:moveTo>
                    <a:pt x="536"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51" name="Shape 651"/>
            <p:cNvSpPr/>
            <p:nvPr/>
          </p:nvSpPr>
          <p:spPr>
            <a:xfrm>
              <a:off x="802750" y="3296475"/>
              <a:ext cx="13425" cy="25"/>
            </a:xfrm>
            <a:custGeom>
              <a:avLst/>
              <a:gdLst/>
              <a:ahLst/>
              <a:cxnLst/>
              <a:rect l="0" t="0" r="0" b="0"/>
              <a:pathLst>
                <a:path w="537" h="1" fill="none" extrusionOk="0">
                  <a:moveTo>
                    <a:pt x="536"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652" name="Shape 652"/>
          <p:cNvSpPr/>
          <p:nvPr/>
        </p:nvSpPr>
        <p:spPr>
          <a:xfrm>
            <a:off x="1484913" y="2598660"/>
            <a:ext cx="335738" cy="430924"/>
          </a:xfrm>
          <a:custGeom>
            <a:avLst/>
            <a:gdLst/>
            <a:ahLst/>
            <a:cxnLst/>
            <a:rect l="0" t="0" r="0" b="0"/>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53" name="Shape 653"/>
          <p:cNvSpPr/>
          <p:nvPr/>
        </p:nvSpPr>
        <p:spPr>
          <a:xfrm>
            <a:off x="963405" y="2598660"/>
            <a:ext cx="248746" cy="430924"/>
          </a:xfrm>
          <a:custGeom>
            <a:avLst/>
            <a:gdLst/>
            <a:ahLst/>
            <a:cxnLst/>
            <a:rect l="0" t="0" r="0" b="0"/>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654" name="Shape 654"/>
          <p:cNvGrpSpPr/>
          <p:nvPr/>
        </p:nvGrpSpPr>
        <p:grpSpPr>
          <a:xfrm>
            <a:off x="2023737" y="2627227"/>
            <a:ext cx="387933" cy="367467"/>
            <a:chOff x="2583100" y="2973775"/>
            <a:chExt cx="461550" cy="437200"/>
          </a:xfrm>
        </p:grpSpPr>
        <p:sp>
          <p:nvSpPr>
            <p:cNvPr id="655" name="Shape 655"/>
            <p:cNvSpPr/>
            <p:nvPr/>
          </p:nvSpPr>
          <p:spPr>
            <a:xfrm>
              <a:off x="2701225" y="3315975"/>
              <a:ext cx="225300" cy="95000"/>
            </a:xfrm>
            <a:custGeom>
              <a:avLst/>
              <a:gdLst/>
              <a:ahLst/>
              <a:cxnLst/>
              <a:rect l="0" t="0" r="0" b="0"/>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56" name="Shape 656"/>
            <p:cNvSpPr/>
            <p:nvPr/>
          </p:nvSpPr>
          <p:spPr>
            <a:xfrm>
              <a:off x="2583100" y="2973775"/>
              <a:ext cx="461550" cy="336125"/>
            </a:xfrm>
            <a:custGeom>
              <a:avLst/>
              <a:gdLst/>
              <a:ahLst/>
              <a:cxnLst/>
              <a:rect l="0" t="0" r="0" b="0"/>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657" name="Shape 657"/>
          <p:cNvSpPr/>
          <p:nvPr/>
        </p:nvSpPr>
        <p:spPr>
          <a:xfrm>
            <a:off x="3734681" y="2636022"/>
            <a:ext cx="356204" cy="356204"/>
          </a:xfrm>
          <a:custGeom>
            <a:avLst/>
            <a:gdLst/>
            <a:ahLst/>
            <a:cxnLst/>
            <a:rect l="0" t="0" r="0" b="0"/>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658" name="Shape 658"/>
          <p:cNvGrpSpPr/>
          <p:nvPr/>
        </p:nvGrpSpPr>
        <p:grpSpPr>
          <a:xfrm>
            <a:off x="4263186" y="2655384"/>
            <a:ext cx="435022" cy="323445"/>
            <a:chOff x="5247525" y="3007275"/>
            <a:chExt cx="517575" cy="384825"/>
          </a:xfrm>
        </p:grpSpPr>
        <p:sp>
          <p:nvSpPr>
            <p:cNvPr id="659" name="Shape 659"/>
            <p:cNvSpPr/>
            <p:nvPr/>
          </p:nvSpPr>
          <p:spPr>
            <a:xfrm>
              <a:off x="5247525" y="3007275"/>
              <a:ext cx="348900" cy="348900"/>
            </a:xfrm>
            <a:custGeom>
              <a:avLst/>
              <a:gdLst/>
              <a:ahLst/>
              <a:cxnLst/>
              <a:rect l="0" t="0" r="0" b="0"/>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60" name="Shape 660"/>
            <p:cNvSpPr/>
            <p:nvPr/>
          </p:nvSpPr>
          <p:spPr>
            <a:xfrm>
              <a:off x="5566575" y="3193575"/>
              <a:ext cx="198525" cy="198525"/>
            </a:xfrm>
            <a:custGeom>
              <a:avLst/>
              <a:gdLst/>
              <a:ahLst/>
              <a:cxnLst/>
              <a:rect l="0" t="0" r="0" b="0"/>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61" name="Shape 661"/>
          <p:cNvGrpSpPr/>
          <p:nvPr/>
        </p:nvGrpSpPr>
        <p:grpSpPr>
          <a:xfrm>
            <a:off x="3174172" y="2636956"/>
            <a:ext cx="342882" cy="350068"/>
            <a:chOff x="3951850" y="2985350"/>
            <a:chExt cx="407950" cy="416500"/>
          </a:xfrm>
        </p:grpSpPr>
        <p:sp>
          <p:nvSpPr>
            <p:cNvPr id="662" name="Shape 662"/>
            <p:cNvSpPr/>
            <p:nvPr/>
          </p:nvSpPr>
          <p:spPr>
            <a:xfrm>
              <a:off x="3951850" y="2985350"/>
              <a:ext cx="314800" cy="314825"/>
            </a:xfrm>
            <a:custGeom>
              <a:avLst/>
              <a:gdLst/>
              <a:ahLst/>
              <a:cxnLst/>
              <a:rect l="0" t="0" r="0" b="0"/>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63" name="Shape 663"/>
            <p:cNvSpPr/>
            <p:nvPr/>
          </p:nvSpPr>
          <p:spPr>
            <a:xfrm>
              <a:off x="3988375" y="3021875"/>
              <a:ext cx="241750" cy="241750"/>
            </a:xfrm>
            <a:custGeom>
              <a:avLst/>
              <a:gdLst/>
              <a:ahLst/>
              <a:cxnLst/>
              <a:rect l="0" t="0" r="0" b="0"/>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64" name="Shape 664"/>
            <p:cNvSpPr/>
            <p:nvPr/>
          </p:nvSpPr>
          <p:spPr>
            <a:xfrm>
              <a:off x="4024300" y="3058425"/>
              <a:ext cx="84650" cy="84650"/>
            </a:xfrm>
            <a:custGeom>
              <a:avLst/>
              <a:gdLst/>
              <a:ahLst/>
              <a:cxnLst/>
              <a:rect l="0" t="0" r="0" b="0"/>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65" name="Shape 665"/>
            <p:cNvSpPr/>
            <p:nvPr/>
          </p:nvSpPr>
          <p:spPr>
            <a:xfrm>
              <a:off x="4205750" y="3248375"/>
              <a:ext cx="154050" cy="153475"/>
            </a:xfrm>
            <a:custGeom>
              <a:avLst/>
              <a:gdLst/>
              <a:ahLst/>
              <a:cxnLst/>
              <a:rect l="0" t="0" r="0" b="0"/>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66" name="Shape 666"/>
          <p:cNvGrpSpPr/>
          <p:nvPr/>
        </p:nvGrpSpPr>
        <p:grpSpPr>
          <a:xfrm>
            <a:off x="330844" y="3226504"/>
            <a:ext cx="397136" cy="305017"/>
            <a:chOff x="568950" y="3686775"/>
            <a:chExt cx="472500" cy="362900"/>
          </a:xfrm>
        </p:grpSpPr>
        <p:sp>
          <p:nvSpPr>
            <p:cNvPr id="667" name="Shape 667"/>
            <p:cNvSpPr/>
            <p:nvPr/>
          </p:nvSpPr>
          <p:spPr>
            <a:xfrm>
              <a:off x="568950" y="3686775"/>
              <a:ext cx="472500" cy="362900"/>
            </a:xfrm>
            <a:custGeom>
              <a:avLst/>
              <a:gdLst/>
              <a:ahLst/>
              <a:cxnLst/>
              <a:rect l="0" t="0" r="0" b="0"/>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68" name="Shape 668"/>
            <p:cNvSpPr/>
            <p:nvPr/>
          </p:nvSpPr>
          <p:spPr>
            <a:xfrm>
              <a:off x="645650" y="3820725"/>
              <a:ext cx="34125" cy="34125"/>
            </a:xfrm>
            <a:custGeom>
              <a:avLst/>
              <a:gdLst/>
              <a:ahLst/>
              <a:cxnLst/>
              <a:rect l="0" t="0" r="0" b="0"/>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69" name="Shape 669"/>
            <p:cNvSpPr/>
            <p:nvPr/>
          </p:nvSpPr>
          <p:spPr>
            <a:xfrm>
              <a:off x="747950" y="3753750"/>
              <a:ext cx="85275" cy="12200"/>
            </a:xfrm>
            <a:custGeom>
              <a:avLst/>
              <a:gdLst/>
              <a:ahLst/>
              <a:cxnLst/>
              <a:rect l="0" t="0" r="0" b="0"/>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670" name="Shape 670"/>
          <p:cNvSpPr/>
          <p:nvPr/>
        </p:nvSpPr>
        <p:spPr>
          <a:xfrm>
            <a:off x="4907686" y="2619652"/>
            <a:ext cx="270221" cy="388962"/>
          </a:xfrm>
          <a:custGeom>
            <a:avLst/>
            <a:gdLst/>
            <a:ahLst/>
            <a:cxnLst/>
            <a:rect l="0" t="0" r="0" b="0"/>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671" name="Shape 671"/>
          <p:cNvGrpSpPr/>
          <p:nvPr/>
        </p:nvGrpSpPr>
        <p:grpSpPr>
          <a:xfrm>
            <a:off x="898896" y="3252097"/>
            <a:ext cx="377700" cy="253852"/>
            <a:chOff x="1244800" y="3717225"/>
            <a:chExt cx="449375" cy="302025"/>
          </a:xfrm>
        </p:grpSpPr>
        <p:sp>
          <p:nvSpPr>
            <p:cNvPr id="672" name="Shape 672"/>
            <p:cNvSpPr/>
            <p:nvPr/>
          </p:nvSpPr>
          <p:spPr>
            <a:xfrm>
              <a:off x="1244800" y="3717225"/>
              <a:ext cx="449375" cy="302025"/>
            </a:xfrm>
            <a:custGeom>
              <a:avLst/>
              <a:gdLst/>
              <a:ahLst/>
              <a:cxnLst/>
              <a:rect l="0" t="0" r="0" b="0"/>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73" name="Shape 673"/>
            <p:cNvSpPr/>
            <p:nvPr/>
          </p:nvSpPr>
          <p:spPr>
            <a:xfrm>
              <a:off x="1244800" y="3795150"/>
              <a:ext cx="449375" cy="25"/>
            </a:xfrm>
            <a:custGeom>
              <a:avLst/>
              <a:gdLst/>
              <a:ahLst/>
              <a:cxnLst/>
              <a:rect l="0" t="0" r="0" b="0"/>
              <a:pathLst>
                <a:path w="17975" h="1" fill="none" extrusionOk="0">
                  <a:moveTo>
                    <a:pt x="17974"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74" name="Shape 674"/>
            <p:cNvSpPr/>
            <p:nvPr/>
          </p:nvSpPr>
          <p:spPr>
            <a:xfrm>
              <a:off x="1244800" y="3853000"/>
              <a:ext cx="449375" cy="25"/>
            </a:xfrm>
            <a:custGeom>
              <a:avLst/>
              <a:gdLst/>
              <a:ahLst/>
              <a:cxnLst/>
              <a:rect l="0" t="0" r="0" b="0"/>
              <a:pathLst>
                <a:path w="17975" h="1" fill="none" extrusionOk="0">
                  <a:moveTo>
                    <a:pt x="0" y="0"/>
                  </a:moveTo>
                  <a:lnTo>
                    <a:pt x="1797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75" name="Shape 675"/>
            <p:cNvSpPr/>
            <p:nvPr/>
          </p:nvSpPr>
          <p:spPr>
            <a:xfrm>
              <a:off x="1302625" y="3893800"/>
              <a:ext cx="161375" cy="25"/>
            </a:xfrm>
            <a:custGeom>
              <a:avLst/>
              <a:gdLst/>
              <a:ahLst/>
              <a:cxnLst/>
              <a:rect l="0" t="0" r="0" b="0"/>
              <a:pathLst>
                <a:path w="6455" h="1" fill="none" extrusionOk="0">
                  <a:moveTo>
                    <a:pt x="6455" y="0"/>
                  </a:move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76" name="Shape 676"/>
            <p:cNvSpPr/>
            <p:nvPr/>
          </p:nvSpPr>
          <p:spPr>
            <a:xfrm>
              <a:off x="1302625" y="3933975"/>
              <a:ext cx="110250" cy="25"/>
            </a:xfrm>
            <a:custGeom>
              <a:avLst/>
              <a:gdLst/>
              <a:ahLst/>
              <a:cxnLst/>
              <a:rect l="0" t="0" r="0" b="0"/>
              <a:pathLst>
                <a:path w="4410" h="1" fill="none" extrusionOk="0">
                  <a:moveTo>
                    <a:pt x="4409" y="1"/>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77" name="Shape 677"/>
            <p:cNvSpPr/>
            <p:nvPr/>
          </p:nvSpPr>
          <p:spPr>
            <a:xfrm>
              <a:off x="1572975" y="3899875"/>
              <a:ext cx="62125" cy="40225"/>
            </a:xfrm>
            <a:custGeom>
              <a:avLst/>
              <a:gdLst/>
              <a:ahLst/>
              <a:cxnLst/>
              <a:rect l="0" t="0" r="0" b="0"/>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78" name="Shape 678"/>
          <p:cNvGrpSpPr/>
          <p:nvPr/>
        </p:nvGrpSpPr>
        <p:grpSpPr>
          <a:xfrm>
            <a:off x="1468986" y="3232639"/>
            <a:ext cx="367467" cy="287115"/>
            <a:chOff x="1923075" y="3694075"/>
            <a:chExt cx="437200" cy="341600"/>
          </a:xfrm>
        </p:grpSpPr>
        <p:sp>
          <p:nvSpPr>
            <p:cNvPr id="679" name="Shape 679"/>
            <p:cNvSpPr/>
            <p:nvPr/>
          </p:nvSpPr>
          <p:spPr>
            <a:xfrm>
              <a:off x="2247600" y="3983300"/>
              <a:ext cx="52400" cy="52375"/>
            </a:xfrm>
            <a:custGeom>
              <a:avLst/>
              <a:gdLst/>
              <a:ahLst/>
              <a:cxnLst/>
              <a:rect l="0" t="0" r="0" b="0"/>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80" name="Shape 680"/>
            <p:cNvSpPr/>
            <p:nvPr/>
          </p:nvSpPr>
          <p:spPr>
            <a:xfrm>
              <a:off x="2035100" y="3983300"/>
              <a:ext cx="52400" cy="52375"/>
            </a:xfrm>
            <a:custGeom>
              <a:avLst/>
              <a:gdLst/>
              <a:ahLst/>
              <a:cxnLst/>
              <a:rect l="0" t="0" r="0" b="0"/>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81" name="Shape 681"/>
            <p:cNvSpPr/>
            <p:nvPr/>
          </p:nvSpPr>
          <p:spPr>
            <a:xfrm>
              <a:off x="1923075" y="3694075"/>
              <a:ext cx="437200" cy="280100"/>
            </a:xfrm>
            <a:custGeom>
              <a:avLst/>
              <a:gdLst/>
              <a:ahLst/>
              <a:cxnLst/>
              <a:rect l="0" t="0" r="0" b="0"/>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82" name="Shape 682"/>
            <p:cNvSpPr/>
            <p:nvPr/>
          </p:nvSpPr>
          <p:spPr>
            <a:xfrm>
              <a:off x="2261000" y="3781750"/>
              <a:ext cx="48725" cy="108400"/>
            </a:xfrm>
            <a:custGeom>
              <a:avLst/>
              <a:gdLst/>
              <a:ahLst/>
              <a:cxnLst/>
              <a:rect l="0" t="0" r="0" b="0"/>
              <a:pathLst>
                <a:path w="1949" h="4336" fill="none" extrusionOk="0">
                  <a:moveTo>
                    <a:pt x="1" y="4336"/>
                  </a:moveTo>
                  <a:lnTo>
                    <a:pt x="1949"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83" name="Shape 683"/>
            <p:cNvSpPr/>
            <p:nvPr/>
          </p:nvSpPr>
          <p:spPr>
            <a:xfrm>
              <a:off x="2225675" y="3780550"/>
              <a:ext cx="32300" cy="113875"/>
            </a:xfrm>
            <a:custGeom>
              <a:avLst/>
              <a:gdLst/>
              <a:ahLst/>
              <a:cxnLst/>
              <a:rect l="0" t="0" r="0" b="0"/>
              <a:pathLst>
                <a:path w="1292" h="4555" fill="none" extrusionOk="0">
                  <a:moveTo>
                    <a:pt x="1" y="4554"/>
                  </a:moveTo>
                  <a:lnTo>
                    <a:pt x="1292"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84" name="Shape 684"/>
            <p:cNvSpPr/>
            <p:nvPr/>
          </p:nvSpPr>
          <p:spPr>
            <a:xfrm>
              <a:off x="2190375" y="3779325"/>
              <a:ext cx="15850" cy="119350"/>
            </a:xfrm>
            <a:custGeom>
              <a:avLst/>
              <a:gdLst/>
              <a:ahLst/>
              <a:cxnLst/>
              <a:rect l="0" t="0" r="0" b="0"/>
              <a:pathLst>
                <a:path w="634" h="4774" fill="none" extrusionOk="0">
                  <a:moveTo>
                    <a:pt x="0" y="4774"/>
                  </a:moveTo>
                  <a:lnTo>
                    <a:pt x="63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85" name="Shape 685"/>
            <p:cNvSpPr/>
            <p:nvPr/>
          </p:nvSpPr>
          <p:spPr>
            <a:xfrm>
              <a:off x="2154450" y="3777500"/>
              <a:ext cx="1250" cy="126050"/>
            </a:xfrm>
            <a:custGeom>
              <a:avLst/>
              <a:gdLst/>
              <a:ahLst/>
              <a:cxnLst/>
              <a:rect l="0" t="0" r="0" b="0"/>
              <a:pathLst>
                <a:path w="50" h="5042" fill="none" extrusionOk="0">
                  <a:moveTo>
                    <a:pt x="49" y="5042"/>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86" name="Shape 686"/>
            <p:cNvSpPr/>
            <p:nvPr/>
          </p:nvSpPr>
          <p:spPr>
            <a:xfrm>
              <a:off x="2103300" y="3776275"/>
              <a:ext cx="17075" cy="131550"/>
            </a:xfrm>
            <a:custGeom>
              <a:avLst/>
              <a:gdLst/>
              <a:ahLst/>
              <a:cxnLst/>
              <a:rect l="0" t="0" r="0" b="0"/>
              <a:pathLst>
                <a:path w="683" h="5262" fill="none" extrusionOk="0">
                  <a:moveTo>
                    <a:pt x="683" y="5261"/>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87" name="Shape 687"/>
            <p:cNvSpPr/>
            <p:nvPr/>
          </p:nvSpPr>
          <p:spPr>
            <a:xfrm>
              <a:off x="2051550" y="3775050"/>
              <a:ext cx="34125" cy="137025"/>
            </a:xfrm>
            <a:custGeom>
              <a:avLst/>
              <a:gdLst/>
              <a:ahLst/>
              <a:cxnLst/>
              <a:rect l="0" t="0" r="0" b="0"/>
              <a:pathLst>
                <a:path w="1365" h="5481" fill="none" extrusionOk="0">
                  <a:moveTo>
                    <a:pt x="1364" y="548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88" name="Shape 688"/>
          <p:cNvGrpSpPr/>
          <p:nvPr/>
        </p:nvGrpSpPr>
        <p:grpSpPr>
          <a:xfrm>
            <a:off x="2037542" y="3228038"/>
            <a:ext cx="360301" cy="295814"/>
            <a:chOff x="2599525" y="3688600"/>
            <a:chExt cx="428675" cy="351950"/>
          </a:xfrm>
        </p:grpSpPr>
        <p:sp>
          <p:nvSpPr>
            <p:cNvPr id="689" name="Shape 689"/>
            <p:cNvSpPr/>
            <p:nvPr/>
          </p:nvSpPr>
          <p:spPr>
            <a:xfrm>
              <a:off x="2599525" y="3688600"/>
              <a:ext cx="428675" cy="168675"/>
            </a:xfrm>
            <a:custGeom>
              <a:avLst/>
              <a:gdLst/>
              <a:ahLst/>
              <a:cxnLst/>
              <a:rect l="0" t="0" r="0" b="0"/>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90" name="Shape 690"/>
            <p:cNvSpPr/>
            <p:nvPr/>
          </p:nvSpPr>
          <p:spPr>
            <a:xfrm>
              <a:off x="2792550" y="3862125"/>
              <a:ext cx="42650" cy="23775"/>
            </a:xfrm>
            <a:custGeom>
              <a:avLst/>
              <a:gdLst/>
              <a:ahLst/>
              <a:cxnLst/>
              <a:rect l="0" t="0" r="0" b="0"/>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91" name="Shape 691"/>
            <p:cNvSpPr/>
            <p:nvPr/>
          </p:nvSpPr>
          <p:spPr>
            <a:xfrm>
              <a:off x="2599525" y="3852375"/>
              <a:ext cx="428675" cy="188175"/>
            </a:xfrm>
            <a:custGeom>
              <a:avLst/>
              <a:gdLst/>
              <a:ahLst/>
              <a:cxnLst/>
              <a:rect l="0" t="0" r="0" b="0"/>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92" name="Shape 692"/>
          <p:cNvGrpSpPr/>
          <p:nvPr/>
        </p:nvGrpSpPr>
        <p:grpSpPr>
          <a:xfrm>
            <a:off x="2619925" y="3207571"/>
            <a:ext cx="333700" cy="329077"/>
            <a:chOff x="3292425" y="3664250"/>
            <a:chExt cx="397025" cy="391525"/>
          </a:xfrm>
        </p:grpSpPr>
        <p:sp>
          <p:nvSpPr>
            <p:cNvPr id="693" name="Shape 693"/>
            <p:cNvSpPr/>
            <p:nvPr/>
          </p:nvSpPr>
          <p:spPr>
            <a:xfrm>
              <a:off x="3292425" y="3680675"/>
              <a:ext cx="375100" cy="375100"/>
            </a:xfrm>
            <a:custGeom>
              <a:avLst/>
              <a:gdLst/>
              <a:ahLst/>
              <a:cxnLst/>
              <a:rect l="0" t="0" r="0" b="0"/>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94" name="Shape 694"/>
            <p:cNvSpPr/>
            <p:nvPr/>
          </p:nvSpPr>
          <p:spPr>
            <a:xfrm>
              <a:off x="3504325" y="3664250"/>
              <a:ext cx="131525" cy="153450"/>
            </a:xfrm>
            <a:custGeom>
              <a:avLst/>
              <a:gdLst/>
              <a:ahLst/>
              <a:cxnLst/>
              <a:rect l="0" t="0" r="0" b="0"/>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95" name="Shape 695"/>
            <p:cNvSpPr/>
            <p:nvPr/>
          </p:nvSpPr>
          <p:spPr>
            <a:xfrm>
              <a:off x="3501875" y="3749500"/>
              <a:ext cx="187575" cy="96825"/>
            </a:xfrm>
            <a:custGeom>
              <a:avLst/>
              <a:gdLst/>
              <a:ahLst/>
              <a:cxnLst/>
              <a:rect l="0" t="0" r="0" b="0"/>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696" name="Shape 696"/>
          <p:cNvGrpSpPr/>
          <p:nvPr/>
        </p:nvGrpSpPr>
        <p:grpSpPr>
          <a:xfrm>
            <a:off x="3157782" y="3250038"/>
            <a:ext cx="369526" cy="268183"/>
            <a:chOff x="3932350" y="3714775"/>
            <a:chExt cx="439650" cy="319075"/>
          </a:xfrm>
        </p:grpSpPr>
        <p:sp>
          <p:nvSpPr>
            <p:cNvPr id="697" name="Shape 697"/>
            <p:cNvSpPr/>
            <p:nvPr/>
          </p:nvSpPr>
          <p:spPr>
            <a:xfrm>
              <a:off x="3932350" y="3714775"/>
              <a:ext cx="439650" cy="319075"/>
            </a:xfrm>
            <a:custGeom>
              <a:avLst/>
              <a:gdLst/>
              <a:ahLst/>
              <a:cxnLst/>
              <a:rect l="0" t="0" r="0" b="0"/>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98" name="Shape 698"/>
            <p:cNvSpPr/>
            <p:nvPr/>
          </p:nvSpPr>
          <p:spPr>
            <a:xfrm>
              <a:off x="39701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699" name="Shape 699"/>
            <p:cNvSpPr/>
            <p:nvPr/>
          </p:nvSpPr>
          <p:spPr>
            <a:xfrm>
              <a:off x="4278800" y="3862750"/>
              <a:ext cx="77350" cy="132750"/>
            </a:xfrm>
            <a:custGeom>
              <a:avLst/>
              <a:gdLst/>
              <a:ahLst/>
              <a:cxnLst/>
              <a:rect l="0" t="0" r="0" b="0"/>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00" name="Shape 700"/>
            <p:cNvSpPr/>
            <p:nvPr/>
          </p:nvSpPr>
          <p:spPr>
            <a:xfrm>
              <a:off x="4073000" y="3716600"/>
              <a:ext cx="77350" cy="278900"/>
            </a:xfrm>
            <a:custGeom>
              <a:avLst/>
              <a:gdLst/>
              <a:ahLst/>
              <a:cxnLst/>
              <a:rect l="0" t="0" r="0" b="0"/>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01" name="Shape 701"/>
            <p:cNvSpPr/>
            <p:nvPr/>
          </p:nvSpPr>
          <p:spPr>
            <a:xfrm>
              <a:off x="4175900" y="3787250"/>
              <a:ext cx="77350" cy="208250"/>
            </a:xfrm>
            <a:custGeom>
              <a:avLst/>
              <a:gdLst/>
              <a:ahLst/>
              <a:cxnLst/>
              <a:rect l="0" t="0" r="0" b="0"/>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02" name="Shape 702"/>
          <p:cNvGrpSpPr/>
          <p:nvPr/>
        </p:nvGrpSpPr>
        <p:grpSpPr>
          <a:xfrm>
            <a:off x="3722766" y="3250038"/>
            <a:ext cx="369505" cy="268183"/>
            <a:chOff x="4604550" y="3714775"/>
            <a:chExt cx="439625" cy="319075"/>
          </a:xfrm>
        </p:grpSpPr>
        <p:sp>
          <p:nvSpPr>
            <p:cNvPr id="703" name="Shape 703"/>
            <p:cNvSpPr/>
            <p:nvPr/>
          </p:nvSpPr>
          <p:spPr>
            <a:xfrm>
              <a:off x="4604550" y="3714775"/>
              <a:ext cx="439625" cy="319075"/>
            </a:xfrm>
            <a:custGeom>
              <a:avLst/>
              <a:gdLst/>
              <a:ahLst/>
              <a:cxnLst/>
              <a:rect l="0" t="0" r="0" b="0"/>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04" name="Shape 704"/>
            <p:cNvSpPr/>
            <p:nvPr/>
          </p:nvSpPr>
          <p:spPr>
            <a:xfrm>
              <a:off x="4647175" y="3761675"/>
              <a:ext cx="354400" cy="213725"/>
            </a:xfrm>
            <a:custGeom>
              <a:avLst/>
              <a:gdLst/>
              <a:ahLst/>
              <a:cxnLst/>
              <a:rect l="0" t="0" r="0" b="0"/>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05" name="Shape 705"/>
          <p:cNvGrpSpPr/>
          <p:nvPr/>
        </p:nvGrpSpPr>
        <p:grpSpPr>
          <a:xfrm>
            <a:off x="4301051" y="3222406"/>
            <a:ext cx="353136" cy="313738"/>
            <a:chOff x="5292575" y="3681900"/>
            <a:chExt cx="420150" cy="373275"/>
          </a:xfrm>
        </p:grpSpPr>
        <p:sp>
          <p:nvSpPr>
            <p:cNvPr id="706" name="Shape 706"/>
            <p:cNvSpPr/>
            <p:nvPr/>
          </p:nvSpPr>
          <p:spPr>
            <a:xfrm>
              <a:off x="5292575" y="3706875"/>
              <a:ext cx="420150" cy="266700"/>
            </a:xfrm>
            <a:custGeom>
              <a:avLst/>
              <a:gdLst/>
              <a:ahLst/>
              <a:cxnLst/>
              <a:rect l="0" t="0" r="0" b="0"/>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07" name="Shape 707"/>
            <p:cNvSpPr/>
            <p:nvPr/>
          </p:nvSpPr>
          <p:spPr>
            <a:xfrm>
              <a:off x="5490475" y="3681900"/>
              <a:ext cx="24375" cy="25000"/>
            </a:xfrm>
            <a:custGeom>
              <a:avLst/>
              <a:gdLst/>
              <a:ahLst/>
              <a:cxnLst/>
              <a:rect l="0" t="0" r="0" b="0"/>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08" name="Shape 708"/>
            <p:cNvSpPr/>
            <p:nvPr/>
          </p:nvSpPr>
          <p:spPr>
            <a:xfrm>
              <a:off x="5358350" y="3973550"/>
              <a:ext cx="60900" cy="81625"/>
            </a:xfrm>
            <a:custGeom>
              <a:avLst/>
              <a:gdLst/>
              <a:ahLst/>
              <a:cxnLst/>
              <a:rect l="0" t="0" r="0" b="0"/>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09" name="Shape 709"/>
            <p:cNvSpPr/>
            <p:nvPr/>
          </p:nvSpPr>
          <p:spPr>
            <a:xfrm>
              <a:off x="5586050" y="3973550"/>
              <a:ext cx="60925" cy="81625"/>
            </a:xfrm>
            <a:custGeom>
              <a:avLst/>
              <a:gdLst/>
              <a:ahLst/>
              <a:cxnLst/>
              <a:rect l="0" t="0" r="0" b="0"/>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10" name="Shape 710"/>
            <p:cNvSpPr/>
            <p:nvPr/>
          </p:nvSpPr>
          <p:spPr>
            <a:xfrm>
              <a:off x="5316925" y="3731225"/>
              <a:ext cx="371450" cy="218000"/>
            </a:xfrm>
            <a:custGeom>
              <a:avLst/>
              <a:gdLst/>
              <a:ahLst/>
              <a:cxnLst/>
              <a:rect l="0" t="0" r="0" b="0"/>
              <a:pathLst>
                <a:path w="14858" h="8720" fill="none" extrusionOk="0">
                  <a:moveTo>
                    <a:pt x="1" y="0"/>
                  </a:moveTo>
                  <a:lnTo>
                    <a:pt x="1" y="8719"/>
                  </a:lnTo>
                  <a:lnTo>
                    <a:pt x="14857" y="8719"/>
                  </a:lnTo>
                  <a:lnTo>
                    <a:pt x="14857" y="0"/>
                  </a:lnTo>
                  <a:lnTo>
                    <a:pt x="1"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11" name="Shape 711"/>
            <p:cNvSpPr/>
            <p:nvPr/>
          </p:nvSpPr>
          <p:spPr>
            <a:xfrm>
              <a:off x="5380250" y="3784800"/>
              <a:ext cx="230200" cy="115725"/>
            </a:xfrm>
            <a:custGeom>
              <a:avLst/>
              <a:gdLst/>
              <a:ahLst/>
              <a:cxnLst/>
              <a:rect l="0" t="0" r="0" b="0"/>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12" name="Shape 712"/>
            <p:cNvSpPr/>
            <p:nvPr/>
          </p:nvSpPr>
          <p:spPr>
            <a:xfrm>
              <a:off x="5547700" y="3779925"/>
              <a:ext cx="68825" cy="68825"/>
            </a:xfrm>
            <a:custGeom>
              <a:avLst/>
              <a:gdLst/>
              <a:ahLst/>
              <a:cxnLst/>
              <a:rect l="0" t="0" r="0" b="0"/>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13" name="Shape 713"/>
          <p:cNvGrpSpPr/>
          <p:nvPr/>
        </p:nvGrpSpPr>
        <p:grpSpPr>
          <a:xfrm>
            <a:off x="4846073" y="3182482"/>
            <a:ext cx="393060" cy="393060"/>
            <a:chOff x="5941025" y="3634400"/>
            <a:chExt cx="467650" cy="467650"/>
          </a:xfrm>
        </p:grpSpPr>
        <p:sp>
          <p:nvSpPr>
            <p:cNvPr id="714" name="Shape 714"/>
            <p:cNvSpPr/>
            <p:nvPr/>
          </p:nvSpPr>
          <p:spPr>
            <a:xfrm>
              <a:off x="5941025" y="3634400"/>
              <a:ext cx="467650" cy="467650"/>
            </a:xfrm>
            <a:custGeom>
              <a:avLst/>
              <a:gdLst/>
              <a:ahLst/>
              <a:cxnLst/>
              <a:rect l="0" t="0" r="0" b="0"/>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15" name="Shape 715"/>
            <p:cNvSpPr/>
            <p:nvPr/>
          </p:nvSpPr>
          <p:spPr>
            <a:xfrm>
              <a:off x="6211975" y="3753150"/>
              <a:ext cx="19525" cy="18900"/>
            </a:xfrm>
            <a:custGeom>
              <a:avLst/>
              <a:gdLst/>
              <a:ahLst/>
              <a:cxnLst/>
              <a:rect l="0" t="0" r="0" b="0"/>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16" name="Shape 716"/>
            <p:cNvSpPr/>
            <p:nvPr/>
          </p:nvSpPr>
          <p:spPr>
            <a:xfrm>
              <a:off x="5943475" y="3695900"/>
              <a:ext cx="177800" cy="351350"/>
            </a:xfrm>
            <a:custGeom>
              <a:avLst/>
              <a:gdLst/>
              <a:ahLst/>
              <a:cxnLst/>
              <a:rect l="0" t="0" r="0" b="0"/>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17" name="Shape 717"/>
            <p:cNvSpPr/>
            <p:nvPr/>
          </p:nvSpPr>
          <p:spPr>
            <a:xfrm>
              <a:off x="6128575" y="3695900"/>
              <a:ext cx="86475" cy="47525"/>
            </a:xfrm>
            <a:custGeom>
              <a:avLst/>
              <a:gdLst/>
              <a:ahLst/>
              <a:cxnLst/>
              <a:rect l="0" t="0" r="0" b="0"/>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18" name="Shape 718"/>
            <p:cNvSpPr/>
            <p:nvPr/>
          </p:nvSpPr>
          <p:spPr>
            <a:xfrm>
              <a:off x="6357500" y="3940075"/>
              <a:ext cx="18900" cy="34725"/>
            </a:xfrm>
            <a:custGeom>
              <a:avLst/>
              <a:gdLst/>
              <a:ahLst/>
              <a:cxnLst/>
              <a:rect l="0" t="0" r="0" b="0"/>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19" name="Shape 719"/>
            <p:cNvSpPr/>
            <p:nvPr/>
          </p:nvSpPr>
          <p:spPr>
            <a:xfrm>
              <a:off x="6202850" y="3720875"/>
              <a:ext cx="204000" cy="278875"/>
            </a:xfrm>
            <a:custGeom>
              <a:avLst/>
              <a:gdLst/>
              <a:ahLst/>
              <a:cxnLst/>
              <a:rect l="0" t="0" r="0" b="0"/>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20" name="Shape 720"/>
          <p:cNvGrpSpPr/>
          <p:nvPr/>
        </p:nvGrpSpPr>
        <p:grpSpPr>
          <a:xfrm>
            <a:off x="5436146" y="3207571"/>
            <a:ext cx="342882" cy="342903"/>
            <a:chOff x="6643075" y="3664250"/>
            <a:chExt cx="407950" cy="407975"/>
          </a:xfrm>
        </p:grpSpPr>
        <p:sp>
          <p:nvSpPr>
            <p:cNvPr id="721" name="Shape 721"/>
            <p:cNvSpPr/>
            <p:nvPr/>
          </p:nvSpPr>
          <p:spPr>
            <a:xfrm>
              <a:off x="6794075" y="3815250"/>
              <a:ext cx="211300" cy="211300"/>
            </a:xfrm>
            <a:custGeom>
              <a:avLst/>
              <a:gdLst/>
              <a:ahLst/>
              <a:cxnLst/>
              <a:rect l="0" t="0" r="0" b="0"/>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22" name="Shape 722"/>
            <p:cNvSpPr/>
            <p:nvPr/>
          </p:nvSpPr>
          <p:spPr>
            <a:xfrm>
              <a:off x="6643075" y="3664250"/>
              <a:ext cx="407950" cy="407975"/>
            </a:xfrm>
            <a:custGeom>
              <a:avLst/>
              <a:gdLst/>
              <a:ahLst/>
              <a:cxnLst/>
              <a:rect l="0" t="0" r="0" b="0"/>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23" name="Shape 723"/>
          <p:cNvGrpSpPr/>
          <p:nvPr/>
        </p:nvGrpSpPr>
        <p:grpSpPr>
          <a:xfrm>
            <a:off x="336980" y="3758225"/>
            <a:ext cx="371564" cy="371543"/>
            <a:chOff x="576250" y="4319400"/>
            <a:chExt cx="442075" cy="442050"/>
          </a:xfrm>
        </p:grpSpPr>
        <p:sp>
          <p:nvSpPr>
            <p:cNvPr id="724" name="Shape 724"/>
            <p:cNvSpPr/>
            <p:nvPr/>
          </p:nvSpPr>
          <p:spPr>
            <a:xfrm>
              <a:off x="576250" y="4319400"/>
              <a:ext cx="442075" cy="442050"/>
            </a:xfrm>
            <a:custGeom>
              <a:avLst/>
              <a:gdLst/>
              <a:ahLst/>
              <a:cxnLst/>
              <a:rect l="0" t="0" r="0" b="0"/>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25" name="Shape 725"/>
            <p:cNvSpPr/>
            <p:nvPr/>
          </p:nvSpPr>
          <p:spPr>
            <a:xfrm>
              <a:off x="595725" y="4668875"/>
              <a:ext cx="73100" cy="73100"/>
            </a:xfrm>
            <a:custGeom>
              <a:avLst/>
              <a:gdLst/>
              <a:ahLst/>
              <a:cxnLst/>
              <a:rect l="0" t="0" r="0" b="0"/>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26" name="Shape 726"/>
            <p:cNvSpPr/>
            <p:nvPr/>
          </p:nvSpPr>
          <p:spPr>
            <a:xfrm>
              <a:off x="652350" y="4711500"/>
              <a:ext cx="46925" cy="46925"/>
            </a:xfrm>
            <a:custGeom>
              <a:avLst/>
              <a:gdLst/>
              <a:ahLst/>
              <a:cxnLst/>
              <a:rect l="0" t="0" r="0" b="0"/>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27" name="Shape 727"/>
            <p:cNvSpPr/>
            <p:nvPr/>
          </p:nvSpPr>
          <p:spPr>
            <a:xfrm>
              <a:off x="579300" y="4638450"/>
              <a:ext cx="46900" cy="46900"/>
            </a:xfrm>
            <a:custGeom>
              <a:avLst/>
              <a:gdLst/>
              <a:ahLst/>
              <a:cxnLst/>
              <a:rect l="0" t="0" r="0" b="0"/>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728" name="Shape 728"/>
          <p:cNvSpPr/>
          <p:nvPr/>
        </p:nvSpPr>
        <p:spPr>
          <a:xfrm>
            <a:off x="886643" y="3830523"/>
            <a:ext cx="402263" cy="227229"/>
          </a:xfrm>
          <a:custGeom>
            <a:avLst/>
            <a:gdLst/>
            <a:ahLst/>
            <a:cxnLst/>
            <a:rect l="0" t="0" r="0" b="0"/>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29" name="Shape 729"/>
          <p:cNvSpPr/>
          <p:nvPr/>
        </p:nvSpPr>
        <p:spPr>
          <a:xfrm>
            <a:off x="3177366" y="3773703"/>
            <a:ext cx="340844" cy="340865"/>
          </a:xfrm>
          <a:custGeom>
            <a:avLst/>
            <a:gdLst/>
            <a:ahLst/>
            <a:cxnLst/>
            <a:rect l="0" t="0" r="0" b="0"/>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30" name="Shape 730"/>
          <p:cNvSpPr/>
          <p:nvPr/>
        </p:nvSpPr>
        <p:spPr>
          <a:xfrm>
            <a:off x="2612361" y="3795199"/>
            <a:ext cx="340844" cy="297873"/>
          </a:xfrm>
          <a:custGeom>
            <a:avLst/>
            <a:gdLst/>
            <a:ahLst/>
            <a:cxnLst/>
            <a:rect l="0" t="0" r="0" b="0"/>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31" name="Shape 731"/>
          <p:cNvSpPr/>
          <p:nvPr/>
        </p:nvSpPr>
        <p:spPr>
          <a:xfrm>
            <a:off x="3740838" y="3772169"/>
            <a:ext cx="343912" cy="343933"/>
          </a:xfrm>
          <a:custGeom>
            <a:avLst/>
            <a:gdLst/>
            <a:ahLst/>
            <a:cxnLst/>
            <a:rect l="0" t="0" r="0" b="0"/>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nvGrpSpPr>
          <p:cNvPr id="732" name="Shape 732"/>
          <p:cNvGrpSpPr/>
          <p:nvPr/>
        </p:nvGrpSpPr>
        <p:grpSpPr>
          <a:xfrm>
            <a:off x="4280585" y="3777157"/>
            <a:ext cx="394068" cy="325505"/>
            <a:chOff x="5268225" y="4341925"/>
            <a:chExt cx="468850" cy="387275"/>
          </a:xfrm>
        </p:grpSpPr>
        <p:sp>
          <p:nvSpPr>
            <p:cNvPr id="733" name="Shape 733"/>
            <p:cNvSpPr/>
            <p:nvPr/>
          </p:nvSpPr>
          <p:spPr>
            <a:xfrm>
              <a:off x="5652425" y="4676800"/>
              <a:ext cx="65775" cy="52400"/>
            </a:xfrm>
            <a:custGeom>
              <a:avLst/>
              <a:gdLst/>
              <a:ahLst/>
              <a:cxnLst/>
              <a:rect l="0" t="0" r="0" b="0"/>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34" name="Shape 734"/>
            <p:cNvSpPr/>
            <p:nvPr/>
          </p:nvSpPr>
          <p:spPr>
            <a:xfrm>
              <a:off x="5287100" y="4676800"/>
              <a:ext cx="65775" cy="52400"/>
            </a:xfrm>
            <a:custGeom>
              <a:avLst/>
              <a:gdLst/>
              <a:ahLst/>
              <a:cxnLst/>
              <a:rect l="0" t="0" r="0" b="0"/>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35" name="Shape 735"/>
            <p:cNvSpPr/>
            <p:nvPr/>
          </p:nvSpPr>
          <p:spPr>
            <a:xfrm>
              <a:off x="5268225" y="4341925"/>
              <a:ext cx="468850" cy="333075"/>
            </a:xfrm>
            <a:custGeom>
              <a:avLst/>
              <a:gdLst/>
              <a:ahLst/>
              <a:cxnLst/>
              <a:rect l="0" t="0" r="0" b="0"/>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36" name="Shape 736"/>
            <p:cNvSpPr/>
            <p:nvPr/>
          </p:nvSpPr>
          <p:spPr>
            <a:xfrm>
              <a:off x="5351025" y="4375400"/>
              <a:ext cx="303250" cy="149825"/>
            </a:xfrm>
            <a:custGeom>
              <a:avLst/>
              <a:gdLst/>
              <a:ahLst/>
              <a:cxnLst/>
              <a:rect l="0" t="0" r="0" b="0"/>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37" name="Shape 737"/>
            <p:cNvSpPr/>
            <p:nvPr/>
          </p:nvSpPr>
          <p:spPr>
            <a:xfrm>
              <a:off x="5326675" y="4569025"/>
              <a:ext cx="81000" cy="65175"/>
            </a:xfrm>
            <a:custGeom>
              <a:avLst/>
              <a:gdLst/>
              <a:ahLst/>
              <a:cxnLst/>
              <a:rect l="0" t="0" r="0" b="0"/>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38" name="Shape 738"/>
            <p:cNvSpPr/>
            <p:nvPr/>
          </p:nvSpPr>
          <p:spPr>
            <a:xfrm>
              <a:off x="5447225" y="4615925"/>
              <a:ext cx="110850" cy="25"/>
            </a:xfrm>
            <a:custGeom>
              <a:avLst/>
              <a:gdLst/>
              <a:ahLst/>
              <a:cxnLst/>
              <a:rect l="0" t="0" r="0" b="0"/>
              <a:pathLst>
                <a:path w="4434" h="1" fill="none" extrusionOk="0">
                  <a:moveTo>
                    <a:pt x="1" y="0"/>
                  </a:moveTo>
                  <a:lnTo>
                    <a:pt x="443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39" name="Shape 739"/>
            <p:cNvSpPr/>
            <p:nvPr/>
          </p:nvSpPr>
          <p:spPr>
            <a:xfrm>
              <a:off x="5439925" y="4589125"/>
              <a:ext cx="125450" cy="25"/>
            </a:xfrm>
            <a:custGeom>
              <a:avLst/>
              <a:gdLst/>
              <a:ahLst/>
              <a:cxnLst/>
              <a:rect l="0" t="0" r="0" b="0"/>
              <a:pathLst>
                <a:path w="5018" h="1" fill="none" extrusionOk="0">
                  <a:moveTo>
                    <a:pt x="1" y="0"/>
                  </a:moveTo>
                  <a:lnTo>
                    <a:pt x="501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40" name="Shape 740"/>
            <p:cNvSpPr/>
            <p:nvPr/>
          </p:nvSpPr>
          <p:spPr>
            <a:xfrm>
              <a:off x="5597625" y="4569025"/>
              <a:ext cx="81000" cy="65175"/>
            </a:xfrm>
            <a:custGeom>
              <a:avLst/>
              <a:gdLst/>
              <a:ahLst/>
              <a:cxnLst/>
              <a:rect l="0" t="0" r="0" b="0"/>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41" name="Shape 741"/>
          <p:cNvGrpSpPr/>
          <p:nvPr/>
        </p:nvGrpSpPr>
        <p:grpSpPr>
          <a:xfrm>
            <a:off x="4865531" y="3766924"/>
            <a:ext cx="354145" cy="354145"/>
            <a:chOff x="5964175" y="4329750"/>
            <a:chExt cx="421350" cy="421350"/>
          </a:xfrm>
        </p:grpSpPr>
        <p:sp>
          <p:nvSpPr>
            <p:cNvPr id="742" name="Shape 742"/>
            <p:cNvSpPr/>
            <p:nvPr/>
          </p:nvSpPr>
          <p:spPr>
            <a:xfrm>
              <a:off x="5964175" y="4329750"/>
              <a:ext cx="421350" cy="421350"/>
            </a:xfrm>
            <a:custGeom>
              <a:avLst/>
              <a:gdLst/>
              <a:ahLst/>
              <a:cxnLst/>
              <a:rect l="0" t="0" r="0" b="0"/>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43" name="Shape 743"/>
            <p:cNvSpPr/>
            <p:nvPr/>
          </p:nvSpPr>
          <p:spPr>
            <a:xfrm>
              <a:off x="6322800" y="4360800"/>
              <a:ext cx="31675" cy="30475"/>
            </a:xfrm>
            <a:custGeom>
              <a:avLst/>
              <a:gdLst/>
              <a:ahLst/>
              <a:cxnLst/>
              <a:rect l="0" t="0" r="0" b="0"/>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44" name="Shape 744"/>
          <p:cNvGrpSpPr/>
          <p:nvPr/>
        </p:nvGrpSpPr>
        <p:grpSpPr>
          <a:xfrm>
            <a:off x="901439" y="4331908"/>
            <a:ext cx="372594" cy="360301"/>
            <a:chOff x="1247825" y="5001950"/>
            <a:chExt cx="443300" cy="428675"/>
          </a:xfrm>
        </p:grpSpPr>
        <p:sp>
          <p:nvSpPr>
            <p:cNvPr id="745" name="Shape 745"/>
            <p:cNvSpPr/>
            <p:nvPr/>
          </p:nvSpPr>
          <p:spPr>
            <a:xfrm>
              <a:off x="1247825" y="5168175"/>
              <a:ext cx="373875" cy="221650"/>
            </a:xfrm>
            <a:custGeom>
              <a:avLst/>
              <a:gdLst/>
              <a:ahLst/>
              <a:cxnLst/>
              <a:rect l="0" t="0" r="0" b="0"/>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46" name="Shape 746"/>
            <p:cNvSpPr/>
            <p:nvPr/>
          </p:nvSpPr>
          <p:spPr>
            <a:xfrm>
              <a:off x="1275850" y="5209575"/>
              <a:ext cx="60900" cy="87075"/>
            </a:xfrm>
            <a:custGeom>
              <a:avLst/>
              <a:gdLst/>
              <a:ahLst/>
              <a:cxnLst/>
              <a:rect l="0" t="0" r="0" b="0"/>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47" name="Shape 747"/>
            <p:cNvSpPr/>
            <p:nvPr/>
          </p:nvSpPr>
          <p:spPr>
            <a:xfrm>
              <a:off x="1247825" y="5391625"/>
              <a:ext cx="443300" cy="39000"/>
            </a:xfrm>
            <a:custGeom>
              <a:avLst/>
              <a:gdLst/>
              <a:ahLst/>
              <a:cxnLst/>
              <a:rect l="0" t="0" r="0" b="0"/>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48" name="Shape 748"/>
            <p:cNvSpPr/>
            <p:nvPr/>
          </p:nvSpPr>
          <p:spPr>
            <a:xfrm>
              <a:off x="1454850" y="5001950"/>
              <a:ext cx="17075" cy="114475"/>
            </a:xfrm>
            <a:custGeom>
              <a:avLst/>
              <a:gdLst/>
              <a:ahLst/>
              <a:cxnLst/>
              <a:rect l="0" t="0" r="0" b="0"/>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49" name="Shape 749"/>
            <p:cNvSpPr/>
            <p:nvPr/>
          </p:nvSpPr>
          <p:spPr>
            <a:xfrm>
              <a:off x="1411025" y="5001950"/>
              <a:ext cx="17075" cy="114475"/>
            </a:xfrm>
            <a:custGeom>
              <a:avLst/>
              <a:gdLst/>
              <a:ahLst/>
              <a:cxnLst/>
              <a:rect l="0" t="0" r="0" b="0"/>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50" name="Shape 750"/>
            <p:cNvSpPr/>
            <p:nvPr/>
          </p:nvSpPr>
          <p:spPr>
            <a:xfrm>
              <a:off x="1498700" y="5001950"/>
              <a:ext cx="16450" cy="114475"/>
            </a:xfrm>
            <a:custGeom>
              <a:avLst/>
              <a:gdLst/>
              <a:ahLst/>
              <a:cxnLst/>
              <a:rect l="0" t="0" r="0" b="0"/>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51" name="Shape 751"/>
          <p:cNvGrpSpPr/>
          <p:nvPr/>
        </p:nvGrpSpPr>
        <p:grpSpPr>
          <a:xfrm>
            <a:off x="1499685" y="4313985"/>
            <a:ext cx="306068" cy="389992"/>
            <a:chOff x="1959600" y="4980625"/>
            <a:chExt cx="364150" cy="464000"/>
          </a:xfrm>
        </p:grpSpPr>
        <p:sp>
          <p:nvSpPr>
            <p:cNvPr id="752" name="Shape 752"/>
            <p:cNvSpPr/>
            <p:nvPr/>
          </p:nvSpPr>
          <p:spPr>
            <a:xfrm>
              <a:off x="1959600" y="4980625"/>
              <a:ext cx="364150" cy="239325"/>
            </a:xfrm>
            <a:custGeom>
              <a:avLst/>
              <a:gdLst/>
              <a:ahLst/>
              <a:cxnLst/>
              <a:rect l="0" t="0" r="0" b="0"/>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53" name="Shape 753"/>
            <p:cNvSpPr/>
            <p:nvPr/>
          </p:nvSpPr>
          <p:spPr>
            <a:xfrm>
              <a:off x="2053375" y="5121275"/>
              <a:ext cx="176600" cy="25"/>
            </a:xfrm>
            <a:custGeom>
              <a:avLst/>
              <a:gdLst/>
              <a:ahLst/>
              <a:cxnLst/>
              <a:rect l="0" t="0" r="0" b="0"/>
              <a:pathLst>
                <a:path w="7064" h="1" fill="none" extrusionOk="0">
                  <a:moveTo>
                    <a:pt x="1" y="1"/>
                  </a:moveTo>
                  <a:lnTo>
                    <a:pt x="7063"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54" name="Shape 754"/>
            <p:cNvSpPr/>
            <p:nvPr/>
          </p:nvSpPr>
          <p:spPr>
            <a:xfrm>
              <a:off x="2104525" y="5121275"/>
              <a:ext cx="74300" cy="323350"/>
            </a:xfrm>
            <a:custGeom>
              <a:avLst/>
              <a:gdLst/>
              <a:ahLst/>
              <a:cxnLst/>
              <a:rect l="0" t="0" r="0" b="0"/>
              <a:pathLst>
                <a:path w="2972" h="12934" fill="none" extrusionOk="0">
                  <a:moveTo>
                    <a:pt x="0" y="1"/>
                  </a:moveTo>
                  <a:lnTo>
                    <a:pt x="0" y="12933"/>
                  </a:lnTo>
                  <a:lnTo>
                    <a:pt x="2972" y="12933"/>
                  </a:lnTo>
                  <a:lnTo>
                    <a:pt x="2972"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55" name="Shape 755"/>
            <p:cNvSpPr/>
            <p:nvPr/>
          </p:nvSpPr>
          <p:spPr>
            <a:xfrm>
              <a:off x="2166625" y="5023850"/>
              <a:ext cx="85275" cy="85275"/>
            </a:xfrm>
            <a:custGeom>
              <a:avLst/>
              <a:gdLst/>
              <a:ahLst/>
              <a:cxnLst/>
              <a:rect l="0" t="0" r="0" b="0"/>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56" name="Shape 756"/>
            <p:cNvSpPr/>
            <p:nvPr/>
          </p:nvSpPr>
          <p:spPr>
            <a:xfrm>
              <a:off x="2031450" y="5023850"/>
              <a:ext cx="85275" cy="85275"/>
            </a:xfrm>
            <a:custGeom>
              <a:avLst/>
              <a:gdLst/>
              <a:ahLst/>
              <a:cxnLst/>
              <a:rect l="0" t="0" r="0" b="0"/>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57" name="Shape 757"/>
            <p:cNvSpPr/>
            <p:nvPr/>
          </p:nvSpPr>
          <p:spPr>
            <a:xfrm>
              <a:off x="1979100" y="5219925"/>
              <a:ext cx="125450" cy="224700"/>
            </a:xfrm>
            <a:custGeom>
              <a:avLst/>
              <a:gdLst/>
              <a:ahLst/>
              <a:cxnLst/>
              <a:rect l="0" t="0" r="0" b="0"/>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58" name="Shape 758"/>
            <p:cNvSpPr/>
            <p:nvPr/>
          </p:nvSpPr>
          <p:spPr>
            <a:xfrm>
              <a:off x="2178800" y="5219925"/>
              <a:ext cx="125450" cy="224700"/>
            </a:xfrm>
            <a:custGeom>
              <a:avLst/>
              <a:gdLst/>
              <a:ahLst/>
              <a:cxnLst/>
              <a:rect l="0" t="0" r="0" b="0"/>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59" name="Shape 759"/>
          <p:cNvGrpSpPr/>
          <p:nvPr/>
        </p:nvGrpSpPr>
        <p:grpSpPr>
          <a:xfrm>
            <a:off x="2042165" y="4328840"/>
            <a:ext cx="351077" cy="360806"/>
            <a:chOff x="2605025" y="4998300"/>
            <a:chExt cx="417700" cy="429275"/>
          </a:xfrm>
        </p:grpSpPr>
        <p:sp>
          <p:nvSpPr>
            <p:cNvPr id="760" name="Shape 760"/>
            <p:cNvSpPr/>
            <p:nvPr/>
          </p:nvSpPr>
          <p:spPr>
            <a:xfrm>
              <a:off x="2819350" y="5216875"/>
              <a:ext cx="202150" cy="210700"/>
            </a:xfrm>
            <a:custGeom>
              <a:avLst/>
              <a:gdLst/>
              <a:ahLst/>
              <a:cxnLst/>
              <a:rect l="0" t="0" r="0" b="0"/>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61" name="Shape 761"/>
            <p:cNvSpPr/>
            <p:nvPr/>
          </p:nvSpPr>
          <p:spPr>
            <a:xfrm>
              <a:off x="2606225" y="4998300"/>
              <a:ext cx="203400" cy="207650"/>
            </a:xfrm>
            <a:custGeom>
              <a:avLst/>
              <a:gdLst/>
              <a:ahLst/>
              <a:cxnLst/>
              <a:rect l="0" t="0" r="0" b="0"/>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62" name="Shape 762"/>
            <p:cNvSpPr/>
            <p:nvPr/>
          </p:nvSpPr>
          <p:spPr>
            <a:xfrm>
              <a:off x="2605025" y="5003775"/>
              <a:ext cx="417700" cy="417700"/>
            </a:xfrm>
            <a:custGeom>
              <a:avLst/>
              <a:gdLst/>
              <a:ahLst/>
              <a:cxnLst/>
              <a:rect l="0" t="0" r="0" b="0"/>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63" name="Shape 763"/>
          <p:cNvGrpSpPr/>
          <p:nvPr/>
        </p:nvGrpSpPr>
        <p:grpSpPr>
          <a:xfrm>
            <a:off x="2572857" y="4331908"/>
            <a:ext cx="419662" cy="349543"/>
            <a:chOff x="3236425" y="5001950"/>
            <a:chExt cx="499300" cy="415875"/>
          </a:xfrm>
        </p:grpSpPr>
        <p:sp>
          <p:nvSpPr>
            <p:cNvPr id="764" name="Shape 764"/>
            <p:cNvSpPr/>
            <p:nvPr/>
          </p:nvSpPr>
          <p:spPr>
            <a:xfrm>
              <a:off x="3236425" y="5309425"/>
              <a:ext cx="499300" cy="108400"/>
            </a:xfrm>
            <a:custGeom>
              <a:avLst/>
              <a:gdLst/>
              <a:ahLst/>
              <a:cxnLst/>
              <a:rect l="0" t="0" r="0" b="0"/>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65" name="Shape 765"/>
            <p:cNvSpPr/>
            <p:nvPr/>
          </p:nvSpPr>
          <p:spPr>
            <a:xfrm>
              <a:off x="3294875" y="5330725"/>
              <a:ext cx="382400" cy="25"/>
            </a:xfrm>
            <a:custGeom>
              <a:avLst/>
              <a:gdLst/>
              <a:ahLst/>
              <a:cxnLst/>
              <a:rect l="0" t="0" r="0" b="0"/>
              <a:pathLst>
                <a:path w="15296" h="1" fill="none" extrusionOk="0">
                  <a:moveTo>
                    <a:pt x="0" y="1"/>
                  </a:moveTo>
                  <a:lnTo>
                    <a:pt x="15295"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66" name="Shape 766"/>
            <p:cNvSpPr/>
            <p:nvPr/>
          </p:nvSpPr>
          <p:spPr>
            <a:xfrm>
              <a:off x="3280250" y="5162675"/>
              <a:ext cx="411625" cy="140075"/>
            </a:xfrm>
            <a:custGeom>
              <a:avLst/>
              <a:gdLst/>
              <a:ahLst/>
              <a:cxnLst/>
              <a:rect l="0" t="0" r="0" b="0"/>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67" name="Shape 767"/>
            <p:cNvSpPr/>
            <p:nvPr/>
          </p:nvSpPr>
          <p:spPr>
            <a:xfrm>
              <a:off x="3471450" y="5001950"/>
              <a:ext cx="17075" cy="114475"/>
            </a:xfrm>
            <a:custGeom>
              <a:avLst/>
              <a:gdLst/>
              <a:ahLst/>
              <a:cxnLst/>
              <a:rect l="0" t="0" r="0" b="0"/>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68" name="Shape 768"/>
            <p:cNvSpPr/>
            <p:nvPr/>
          </p:nvSpPr>
          <p:spPr>
            <a:xfrm>
              <a:off x="3427600" y="5001950"/>
              <a:ext cx="17075" cy="114475"/>
            </a:xfrm>
            <a:custGeom>
              <a:avLst/>
              <a:gdLst/>
              <a:ahLst/>
              <a:cxnLst/>
              <a:rect l="0" t="0" r="0" b="0"/>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69" name="Shape 769"/>
            <p:cNvSpPr/>
            <p:nvPr/>
          </p:nvSpPr>
          <p:spPr>
            <a:xfrm>
              <a:off x="3515275" y="5001950"/>
              <a:ext cx="16475" cy="114475"/>
            </a:xfrm>
            <a:custGeom>
              <a:avLst/>
              <a:gdLst/>
              <a:ahLst/>
              <a:cxnLst/>
              <a:rect l="0" t="0" r="0" b="0"/>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70" name="Shape 770"/>
          <p:cNvGrpSpPr/>
          <p:nvPr/>
        </p:nvGrpSpPr>
        <p:grpSpPr>
          <a:xfrm>
            <a:off x="3187977" y="4313985"/>
            <a:ext cx="319369" cy="380263"/>
            <a:chOff x="3968275" y="4980625"/>
            <a:chExt cx="379975" cy="452425"/>
          </a:xfrm>
        </p:grpSpPr>
        <p:sp>
          <p:nvSpPr>
            <p:cNvPr id="771" name="Shape 771"/>
            <p:cNvSpPr/>
            <p:nvPr/>
          </p:nvSpPr>
          <p:spPr>
            <a:xfrm>
              <a:off x="4168000" y="4980625"/>
              <a:ext cx="85875" cy="102325"/>
            </a:xfrm>
            <a:custGeom>
              <a:avLst/>
              <a:gdLst/>
              <a:ahLst/>
              <a:cxnLst/>
              <a:rect l="0" t="0" r="0" b="0"/>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72" name="Shape 772"/>
            <p:cNvSpPr/>
            <p:nvPr/>
          </p:nvSpPr>
          <p:spPr>
            <a:xfrm>
              <a:off x="3968275" y="5043350"/>
              <a:ext cx="379975" cy="389700"/>
            </a:xfrm>
            <a:custGeom>
              <a:avLst/>
              <a:gdLst/>
              <a:ahLst/>
              <a:cxnLst/>
              <a:rect l="0" t="0" r="0" b="0"/>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73" name="Shape 773"/>
            <p:cNvSpPr/>
            <p:nvPr/>
          </p:nvSpPr>
          <p:spPr>
            <a:xfrm>
              <a:off x="4031000" y="5150500"/>
              <a:ext cx="54200" cy="61525"/>
            </a:xfrm>
            <a:custGeom>
              <a:avLst/>
              <a:gdLst/>
              <a:ahLst/>
              <a:cxnLst/>
              <a:rect l="0" t="0" r="0" b="0"/>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74" name="Shape 774"/>
          <p:cNvGrpSpPr/>
          <p:nvPr/>
        </p:nvGrpSpPr>
        <p:grpSpPr>
          <a:xfrm>
            <a:off x="4843510" y="4398938"/>
            <a:ext cx="404323" cy="220085"/>
            <a:chOff x="5937975" y="5081700"/>
            <a:chExt cx="481050" cy="261850"/>
          </a:xfrm>
        </p:grpSpPr>
        <p:sp>
          <p:nvSpPr>
            <p:cNvPr id="775" name="Shape 775"/>
            <p:cNvSpPr/>
            <p:nvPr/>
          </p:nvSpPr>
          <p:spPr>
            <a:xfrm>
              <a:off x="6104200" y="5081700"/>
              <a:ext cx="314825" cy="215575"/>
            </a:xfrm>
            <a:custGeom>
              <a:avLst/>
              <a:gdLst/>
              <a:ahLst/>
              <a:cxnLst/>
              <a:rect l="0" t="0" r="0" b="0"/>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76" name="Shape 776"/>
            <p:cNvSpPr/>
            <p:nvPr/>
          </p:nvSpPr>
          <p:spPr>
            <a:xfrm>
              <a:off x="5937975" y="5210175"/>
              <a:ext cx="333700" cy="133375"/>
            </a:xfrm>
            <a:custGeom>
              <a:avLst/>
              <a:gdLst/>
              <a:ahLst/>
              <a:cxnLst/>
              <a:rect l="0" t="0" r="0" b="0"/>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77" name="Shape 777"/>
            <p:cNvSpPr/>
            <p:nvPr/>
          </p:nvSpPr>
          <p:spPr>
            <a:xfrm>
              <a:off x="6352025" y="5109100"/>
              <a:ext cx="19500" cy="18900"/>
            </a:xfrm>
            <a:custGeom>
              <a:avLst/>
              <a:gdLst/>
              <a:ahLst/>
              <a:cxnLst/>
              <a:rect l="0" t="0" r="0" b="0"/>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78" name="Shape 778"/>
          <p:cNvGrpSpPr/>
          <p:nvPr/>
        </p:nvGrpSpPr>
        <p:grpSpPr>
          <a:xfrm>
            <a:off x="5461718" y="4356472"/>
            <a:ext cx="290183" cy="333678"/>
            <a:chOff x="6673500" y="5031175"/>
            <a:chExt cx="345250" cy="397000"/>
          </a:xfrm>
        </p:grpSpPr>
        <p:sp>
          <p:nvSpPr>
            <p:cNvPr id="779" name="Shape 779"/>
            <p:cNvSpPr/>
            <p:nvPr/>
          </p:nvSpPr>
          <p:spPr>
            <a:xfrm>
              <a:off x="6731950" y="5031175"/>
              <a:ext cx="105375" cy="147375"/>
            </a:xfrm>
            <a:custGeom>
              <a:avLst/>
              <a:gdLst/>
              <a:ahLst/>
              <a:cxnLst/>
              <a:rect l="0" t="0" r="0" b="0"/>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80" name="Shape 780"/>
            <p:cNvSpPr/>
            <p:nvPr/>
          </p:nvSpPr>
          <p:spPr>
            <a:xfrm>
              <a:off x="6673500" y="5146850"/>
              <a:ext cx="84050" cy="116925"/>
            </a:xfrm>
            <a:custGeom>
              <a:avLst/>
              <a:gdLst/>
              <a:ahLst/>
              <a:cxnLst/>
              <a:rect l="0" t="0" r="0" b="0"/>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81" name="Shape 781"/>
            <p:cNvSpPr/>
            <p:nvPr/>
          </p:nvSpPr>
          <p:spPr>
            <a:xfrm>
              <a:off x="6859225" y="5033600"/>
              <a:ext cx="105350" cy="144950"/>
            </a:xfrm>
            <a:custGeom>
              <a:avLst/>
              <a:gdLst/>
              <a:ahLst/>
              <a:cxnLst/>
              <a:rect l="0" t="0" r="0" b="0"/>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82" name="Shape 782"/>
            <p:cNvSpPr/>
            <p:nvPr/>
          </p:nvSpPr>
          <p:spPr>
            <a:xfrm>
              <a:off x="6931675" y="5150500"/>
              <a:ext cx="87075" cy="115725"/>
            </a:xfrm>
            <a:custGeom>
              <a:avLst/>
              <a:gdLst/>
              <a:ahLst/>
              <a:cxnLst/>
              <a:rect l="0" t="0" r="0" b="0"/>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83" name="Shape 783"/>
            <p:cNvSpPr/>
            <p:nvPr/>
          </p:nvSpPr>
          <p:spPr>
            <a:xfrm>
              <a:off x="6715525" y="5180350"/>
              <a:ext cx="263050" cy="247825"/>
            </a:xfrm>
            <a:custGeom>
              <a:avLst/>
              <a:gdLst/>
              <a:ahLst/>
              <a:cxnLst/>
              <a:rect l="0" t="0" r="0" b="0"/>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784" name="Shape 784"/>
          <p:cNvGrpSpPr/>
          <p:nvPr/>
        </p:nvGrpSpPr>
        <p:grpSpPr>
          <a:xfrm>
            <a:off x="3153705" y="381117"/>
            <a:ext cx="387933" cy="345971"/>
            <a:chOff x="3927500" y="301425"/>
            <a:chExt cx="461550" cy="411625"/>
          </a:xfrm>
        </p:grpSpPr>
        <p:sp>
          <p:nvSpPr>
            <p:cNvPr id="785" name="Shape 785"/>
            <p:cNvSpPr/>
            <p:nvPr/>
          </p:nvSpPr>
          <p:spPr>
            <a:xfrm>
              <a:off x="4080925" y="302050"/>
              <a:ext cx="154075" cy="411000"/>
            </a:xfrm>
            <a:custGeom>
              <a:avLst/>
              <a:gdLst/>
              <a:ahLst/>
              <a:cxnLst/>
              <a:rect l="0" t="0" r="0" b="0"/>
              <a:pathLst>
                <a:path w="6163" h="16440" fill="none" extrusionOk="0">
                  <a:moveTo>
                    <a:pt x="6162" y="3118"/>
                  </a:moveTo>
                  <a:lnTo>
                    <a:pt x="0" y="0"/>
                  </a:lnTo>
                  <a:lnTo>
                    <a:pt x="0" y="13322"/>
                  </a:lnTo>
                  <a:lnTo>
                    <a:pt x="6162" y="16440"/>
                  </a:lnTo>
                  <a:lnTo>
                    <a:pt x="6162" y="311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86" name="Shape 786"/>
            <p:cNvSpPr/>
            <p:nvPr/>
          </p:nvSpPr>
          <p:spPr>
            <a:xfrm>
              <a:off x="3927500" y="301425"/>
              <a:ext cx="153450" cy="406150"/>
            </a:xfrm>
            <a:custGeom>
              <a:avLst/>
              <a:gdLst/>
              <a:ahLst/>
              <a:cxnLst/>
              <a:rect l="0" t="0" r="0" b="0"/>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87" name="Shape 787"/>
            <p:cNvSpPr/>
            <p:nvPr/>
          </p:nvSpPr>
          <p:spPr>
            <a:xfrm>
              <a:off x="4234975" y="306925"/>
              <a:ext cx="154075" cy="405525"/>
            </a:xfrm>
            <a:custGeom>
              <a:avLst/>
              <a:gdLst/>
              <a:ahLst/>
              <a:cxnLst/>
              <a:rect l="0" t="0" r="0" b="0"/>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88" name="Shape 788"/>
            <p:cNvSpPr/>
            <p:nvPr/>
          </p:nvSpPr>
          <p:spPr>
            <a:xfrm>
              <a:off x="4295850" y="442075"/>
              <a:ext cx="46300" cy="26225"/>
            </a:xfrm>
            <a:custGeom>
              <a:avLst/>
              <a:gdLst/>
              <a:ahLst/>
              <a:cxnLst/>
              <a:rect l="0" t="0" r="0" b="0"/>
              <a:pathLst>
                <a:path w="1852" h="1049" fill="none" extrusionOk="0">
                  <a:moveTo>
                    <a:pt x="1" y="1"/>
                  </a:moveTo>
                  <a:lnTo>
                    <a:pt x="1852" y="104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89" name="Shape 789"/>
            <p:cNvSpPr/>
            <p:nvPr/>
          </p:nvSpPr>
          <p:spPr>
            <a:xfrm>
              <a:off x="4296475" y="415900"/>
              <a:ext cx="45075" cy="78575"/>
            </a:xfrm>
            <a:custGeom>
              <a:avLst/>
              <a:gdLst/>
              <a:ahLst/>
              <a:cxnLst/>
              <a:rect l="0" t="0" r="0" b="0"/>
              <a:pathLst>
                <a:path w="1803" h="3143" fill="none" extrusionOk="0">
                  <a:moveTo>
                    <a:pt x="1802" y="1"/>
                  </a:moveTo>
                  <a:lnTo>
                    <a:pt x="0" y="314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0" name="Shape 790"/>
            <p:cNvSpPr/>
            <p:nvPr/>
          </p:nvSpPr>
          <p:spPr>
            <a:xfrm>
              <a:off x="3968275" y="590050"/>
              <a:ext cx="25" cy="6100"/>
            </a:xfrm>
            <a:custGeom>
              <a:avLst/>
              <a:gdLst/>
              <a:ahLst/>
              <a:cxnLst/>
              <a:rect l="0" t="0" r="0" b="0"/>
              <a:pathLst>
                <a:path w="1" h="244" fill="none" extrusionOk="0">
                  <a:moveTo>
                    <a:pt x="1" y="244"/>
                  </a:moveTo>
                  <a:lnTo>
                    <a:pt x="1" y="244"/>
                  </a:ln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1" name="Shape 791"/>
            <p:cNvSpPr/>
            <p:nvPr/>
          </p:nvSpPr>
          <p:spPr>
            <a:xfrm>
              <a:off x="3970725" y="558375"/>
              <a:ext cx="1850" cy="12200"/>
            </a:xfrm>
            <a:custGeom>
              <a:avLst/>
              <a:gdLst/>
              <a:ahLst/>
              <a:cxnLst/>
              <a:rect l="0" t="0" r="0" b="0"/>
              <a:pathLst>
                <a:path w="74" h="488" fill="none" extrusionOk="0">
                  <a:moveTo>
                    <a:pt x="0" y="488"/>
                  </a:moveTo>
                  <a:lnTo>
                    <a:pt x="73"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2" name="Shape 792"/>
            <p:cNvSpPr/>
            <p:nvPr/>
          </p:nvSpPr>
          <p:spPr>
            <a:xfrm>
              <a:off x="3976200" y="527325"/>
              <a:ext cx="3675" cy="12200"/>
            </a:xfrm>
            <a:custGeom>
              <a:avLst/>
              <a:gdLst/>
              <a:ahLst/>
              <a:cxnLst/>
              <a:rect l="0" t="0" r="0" b="0"/>
              <a:pathLst>
                <a:path w="147" h="488" fill="none" extrusionOk="0">
                  <a:moveTo>
                    <a:pt x="0" y="488"/>
                  </a:moveTo>
                  <a:lnTo>
                    <a:pt x="98" y="147"/>
                  </a:lnTo>
                  <a:lnTo>
                    <a:pt x="147"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3" name="Shape 793"/>
            <p:cNvSpPr/>
            <p:nvPr/>
          </p:nvSpPr>
          <p:spPr>
            <a:xfrm>
              <a:off x="3985950" y="498100"/>
              <a:ext cx="4875" cy="10975"/>
            </a:xfrm>
            <a:custGeom>
              <a:avLst/>
              <a:gdLst/>
              <a:ahLst/>
              <a:cxnLst/>
              <a:rect l="0" t="0" r="0" b="0"/>
              <a:pathLst>
                <a:path w="195" h="439" fill="none" extrusionOk="0">
                  <a:moveTo>
                    <a:pt x="0" y="439"/>
                  </a:moveTo>
                  <a:lnTo>
                    <a:pt x="195" y="25"/>
                  </a:lnTo>
                  <a:lnTo>
                    <a:pt x="195"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4" name="Shape 794"/>
            <p:cNvSpPr/>
            <p:nvPr/>
          </p:nvSpPr>
          <p:spPr>
            <a:xfrm>
              <a:off x="4000550" y="471300"/>
              <a:ext cx="7325" cy="9775"/>
            </a:xfrm>
            <a:custGeom>
              <a:avLst/>
              <a:gdLst/>
              <a:ahLst/>
              <a:cxnLst/>
              <a:rect l="0" t="0" r="0" b="0"/>
              <a:pathLst>
                <a:path w="293" h="391" fill="none" extrusionOk="0">
                  <a:moveTo>
                    <a:pt x="1" y="391"/>
                  </a:moveTo>
                  <a:lnTo>
                    <a:pt x="74" y="269"/>
                  </a:lnTo>
                  <a:lnTo>
                    <a:pt x="293"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5" name="Shape 795"/>
            <p:cNvSpPr/>
            <p:nvPr/>
          </p:nvSpPr>
          <p:spPr>
            <a:xfrm>
              <a:off x="4021250" y="450600"/>
              <a:ext cx="10375" cy="6725"/>
            </a:xfrm>
            <a:custGeom>
              <a:avLst/>
              <a:gdLst/>
              <a:ahLst/>
              <a:cxnLst/>
              <a:rect l="0" t="0" r="0" b="0"/>
              <a:pathLst>
                <a:path w="415" h="269" fill="none" extrusionOk="0">
                  <a:moveTo>
                    <a:pt x="1" y="269"/>
                  </a:moveTo>
                  <a:lnTo>
                    <a:pt x="25" y="244"/>
                  </a:lnTo>
                  <a:lnTo>
                    <a:pt x="220" y="123"/>
                  </a:lnTo>
                  <a:lnTo>
                    <a:pt x="415"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6" name="Shape 796"/>
            <p:cNvSpPr/>
            <p:nvPr/>
          </p:nvSpPr>
          <p:spPr>
            <a:xfrm>
              <a:off x="4049250" y="440250"/>
              <a:ext cx="11600" cy="2475"/>
            </a:xfrm>
            <a:custGeom>
              <a:avLst/>
              <a:gdLst/>
              <a:ahLst/>
              <a:cxnLst/>
              <a:rect l="0" t="0" r="0" b="0"/>
              <a:pathLst>
                <a:path w="464" h="99" fill="none" extrusionOk="0">
                  <a:moveTo>
                    <a:pt x="1" y="98"/>
                  </a:moveTo>
                  <a:lnTo>
                    <a:pt x="220" y="50"/>
                  </a:lnTo>
                  <a:lnTo>
                    <a:pt x="464" y="1"/>
                  </a:lnTo>
                  <a:lnTo>
                    <a:pt x="464"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7" name="Shape 797"/>
            <p:cNvSpPr/>
            <p:nvPr/>
          </p:nvSpPr>
          <p:spPr>
            <a:xfrm>
              <a:off x="4080325" y="439650"/>
              <a:ext cx="12200" cy="1850"/>
            </a:xfrm>
            <a:custGeom>
              <a:avLst/>
              <a:gdLst/>
              <a:ahLst/>
              <a:cxnLst/>
              <a:rect l="0" t="0" r="0" b="0"/>
              <a:pathLst>
                <a:path w="488" h="74" fill="none" extrusionOk="0">
                  <a:moveTo>
                    <a:pt x="0" y="0"/>
                  </a:moveTo>
                  <a:lnTo>
                    <a:pt x="146" y="0"/>
                  </a:lnTo>
                  <a:lnTo>
                    <a:pt x="463" y="74"/>
                  </a:lnTo>
                  <a:lnTo>
                    <a:pt x="487" y="7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8" name="Shape 798"/>
            <p:cNvSpPr/>
            <p:nvPr/>
          </p:nvSpPr>
          <p:spPr>
            <a:xfrm>
              <a:off x="4110150" y="450000"/>
              <a:ext cx="9150" cy="7950"/>
            </a:xfrm>
            <a:custGeom>
              <a:avLst/>
              <a:gdLst/>
              <a:ahLst/>
              <a:cxnLst/>
              <a:rect l="0" t="0" r="0" b="0"/>
              <a:pathLst>
                <a:path w="366" h="318" fill="none" extrusionOk="0">
                  <a:moveTo>
                    <a:pt x="0" y="1"/>
                  </a:moveTo>
                  <a:lnTo>
                    <a:pt x="98" y="74"/>
                  </a:lnTo>
                  <a:lnTo>
                    <a:pt x="317" y="268"/>
                  </a:lnTo>
                  <a:lnTo>
                    <a:pt x="366" y="31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799" name="Shape 799"/>
            <p:cNvSpPr/>
            <p:nvPr/>
          </p:nvSpPr>
          <p:spPr>
            <a:xfrm>
              <a:off x="4130250" y="473750"/>
              <a:ext cx="4900" cy="10975"/>
            </a:xfrm>
            <a:custGeom>
              <a:avLst/>
              <a:gdLst/>
              <a:ahLst/>
              <a:cxnLst/>
              <a:rect l="0" t="0" r="0" b="0"/>
              <a:pathLst>
                <a:path w="196" h="439" fill="none" extrusionOk="0">
                  <a:moveTo>
                    <a:pt x="0" y="0"/>
                  </a:moveTo>
                  <a:lnTo>
                    <a:pt x="25" y="73"/>
                  </a:lnTo>
                  <a:lnTo>
                    <a:pt x="171" y="366"/>
                  </a:lnTo>
                  <a:lnTo>
                    <a:pt x="195" y="43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0" name="Shape 800"/>
            <p:cNvSpPr/>
            <p:nvPr/>
          </p:nvSpPr>
          <p:spPr>
            <a:xfrm>
              <a:off x="4141800" y="502975"/>
              <a:ext cx="3700" cy="11600"/>
            </a:xfrm>
            <a:custGeom>
              <a:avLst/>
              <a:gdLst/>
              <a:ahLst/>
              <a:cxnLst/>
              <a:rect l="0" t="0" r="0" b="0"/>
              <a:pathLst>
                <a:path w="148" h="464" fill="none" extrusionOk="0">
                  <a:moveTo>
                    <a:pt x="1" y="0"/>
                  </a:moveTo>
                  <a:lnTo>
                    <a:pt x="147" y="46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1" name="Shape 801"/>
            <p:cNvSpPr/>
            <p:nvPr/>
          </p:nvSpPr>
          <p:spPr>
            <a:xfrm>
              <a:off x="4150950" y="533425"/>
              <a:ext cx="3675" cy="11575"/>
            </a:xfrm>
            <a:custGeom>
              <a:avLst/>
              <a:gdLst/>
              <a:ahLst/>
              <a:cxnLst/>
              <a:rect l="0" t="0" r="0" b="0"/>
              <a:pathLst>
                <a:path w="147" h="463" fill="none" extrusionOk="0">
                  <a:moveTo>
                    <a:pt x="0" y="0"/>
                  </a:moveTo>
                  <a:lnTo>
                    <a:pt x="146" y="46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2" name="Shape 802"/>
            <p:cNvSpPr/>
            <p:nvPr/>
          </p:nvSpPr>
          <p:spPr>
            <a:xfrm>
              <a:off x="4160675" y="563850"/>
              <a:ext cx="4900" cy="11000"/>
            </a:xfrm>
            <a:custGeom>
              <a:avLst/>
              <a:gdLst/>
              <a:ahLst/>
              <a:cxnLst/>
              <a:rect l="0" t="0" r="0" b="0"/>
              <a:pathLst>
                <a:path w="196" h="440" fill="none" extrusionOk="0">
                  <a:moveTo>
                    <a:pt x="1" y="1"/>
                  </a:moveTo>
                  <a:lnTo>
                    <a:pt x="50" y="123"/>
                  </a:lnTo>
                  <a:lnTo>
                    <a:pt x="196" y="415"/>
                  </a:lnTo>
                  <a:lnTo>
                    <a:pt x="196" y="43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3" name="Shape 803"/>
            <p:cNvSpPr/>
            <p:nvPr/>
          </p:nvSpPr>
          <p:spPr>
            <a:xfrm>
              <a:off x="4175300" y="591875"/>
              <a:ext cx="7325" cy="9150"/>
            </a:xfrm>
            <a:custGeom>
              <a:avLst/>
              <a:gdLst/>
              <a:ahLst/>
              <a:cxnLst/>
              <a:rect l="0" t="0" r="0" b="0"/>
              <a:pathLst>
                <a:path w="293" h="366" fill="none" extrusionOk="0">
                  <a:moveTo>
                    <a:pt x="0" y="0"/>
                  </a:moveTo>
                  <a:lnTo>
                    <a:pt x="98" y="146"/>
                  </a:lnTo>
                  <a:lnTo>
                    <a:pt x="293" y="366"/>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4" name="Shape 804"/>
            <p:cNvSpPr/>
            <p:nvPr/>
          </p:nvSpPr>
          <p:spPr>
            <a:xfrm>
              <a:off x="4198425" y="613175"/>
              <a:ext cx="11000" cy="4900"/>
            </a:xfrm>
            <a:custGeom>
              <a:avLst/>
              <a:gdLst/>
              <a:ahLst/>
              <a:cxnLst/>
              <a:rect l="0" t="0" r="0" b="0"/>
              <a:pathLst>
                <a:path w="440" h="196" fill="none" extrusionOk="0">
                  <a:moveTo>
                    <a:pt x="1" y="1"/>
                  </a:moveTo>
                  <a:lnTo>
                    <a:pt x="171" y="98"/>
                  </a:lnTo>
                  <a:lnTo>
                    <a:pt x="439" y="195"/>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5" name="Shape 805"/>
            <p:cNvSpPr/>
            <p:nvPr/>
          </p:nvSpPr>
          <p:spPr>
            <a:xfrm>
              <a:off x="4228275" y="621100"/>
              <a:ext cx="12200" cy="625"/>
            </a:xfrm>
            <a:custGeom>
              <a:avLst/>
              <a:gdLst/>
              <a:ahLst/>
              <a:cxnLst/>
              <a:rect l="0" t="0" r="0" b="0"/>
              <a:pathLst>
                <a:path w="488" h="25" fill="none" extrusionOk="0">
                  <a:moveTo>
                    <a:pt x="0" y="0"/>
                  </a:moveTo>
                  <a:lnTo>
                    <a:pt x="49" y="25"/>
                  </a:lnTo>
                  <a:lnTo>
                    <a:pt x="487" y="0"/>
                  </a:lnTo>
                  <a:lnTo>
                    <a:pt x="487"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6" name="Shape 806"/>
            <p:cNvSpPr/>
            <p:nvPr/>
          </p:nvSpPr>
          <p:spPr>
            <a:xfrm>
              <a:off x="4259925" y="616225"/>
              <a:ext cx="11600" cy="3075"/>
            </a:xfrm>
            <a:custGeom>
              <a:avLst/>
              <a:gdLst/>
              <a:ahLst/>
              <a:cxnLst/>
              <a:rect l="0" t="0" r="0" b="0"/>
              <a:pathLst>
                <a:path w="464" h="123" fill="none" extrusionOk="0">
                  <a:moveTo>
                    <a:pt x="1" y="122"/>
                  </a:moveTo>
                  <a:lnTo>
                    <a:pt x="196" y="73"/>
                  </a:lnTo>
                  <a:lnTo>
                    <a:pt x="464" y="0"/>
                  </a:lnTo>
                  <a:lnTo>
                    <a:pt x="46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7" name="Shape 807"/>
            <p:cNvSpPr/>
            <p:nvPr/>
          </p:nvSpPr>
          <p:spPr>
            <a:xfrm>
              <a:off x="4289775" y="602225"/>
              <a:ext cx="10375" cy="6725"/>
            </a:xfrm>
            <a:custGeom>
              <a:avLst/>
              <a:gdLst/>
              <a:ahLst/>
              <a:cxnLst/>
              <a:rect l="0" t="0" r="0" b="0"/>
              <a:pathLst>
                <a:path w="415" h="269" fill="none" extrusionOk="0">
                  <a:moveTo>
                    <a:pt x="0" y="268"/>
                  </a:moveTo>
                  <a:lnTo>
                    <a:pt x="195" y="146"/>
                  </a:lnTo>
                  <a:lnTo>
                    <a:pt x="390" y="0"/>
                  </a:lnTo>
                  <a:lnTo>
                    <a:pt x="41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8" name="Shape 808"/>
            <p:cNvSpPr/>
            <p:nvPr/>
          </p:nvSpPr>
          <p:spPr>
            <a:xfrm>
              <a:off x="4313525" y="577875"/>
              <a:ext cx="6100" cy="10375"/>
            </a:xfrm>
            <a:custGeom>
              <a:avLst/>
              <a:gdLst/>
              <a:ahLst/>
              <a:cxnLst/>
              <a:rect l="0" t="0" r="0" b="0"/>
              <a:pathLst>
                <a:path w="244" h="415" fill="none" extrusionOk="0">
                  <a:moveTo>
                    <a:pt x="0" y="414"/>
                  </a:moveTo>
                  <a:lnTo>
                    <a:pt x="24" y="365"/>
                  </a:lnTo>
                  <a:lnTo>
                    <a:pt x="146" y="195"/>
                  </a:lnTo>
                  <a:lnTo>
                    <a:pt x="24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09" name="Shape 809"/>
            <p:cNvSpPr/>
            <p:nvPr/>
          </p:nvSpPr>
          <p:spPr>
            <a:xfrm>
              <a:off x="4326300" y="547425"/>
              <a:ext cx="2450" cy="12200"/>
            </a:xfrm>
            <a:custGeom>
              <a:avLst/>
              <a:gdLst/>
              <a:ahLst/>
              <a:cxnLst/>
              <a:rect l="0" t="0" r="0" b="0"/>
              <a:pathLst>
                <a:path w="98" h="488" fill="none" extrusionOk="0">
                  <a:moveTo>
                    <a:pt x="0" y="487"/>
                  </a:moveTo>
                  <a:lnTo>
                    <a:pt x="49" y="293"/>
                  </a:lnTo>
                  <a:lnTo>
                    <a:pt x="9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10" name="Shape 810"/>
            <p:cNvSpPr/>
            <p:nvPr/>
          </p:nvSpPr>
          <p:spPr>
            <a:xfrm>
              <a:off x="4329350" y="515750"/>
              <a:ext cx="625" cy="12200"/>
            </a:xfrm>
            <a:custGeom>
              <a:avLst/>
              <a:gdLst/>
              <a:ahLst/>
              <a:cxnLst/>
              <a:rect l="0" t="0" r="0" b="0"/>
              <a:pathLst>
                <a:path w="25" h="488" fill="none" extrusionOk="0">
                  <a:moveTo>
                    <a:pt x="25" y="488"/>
                  </a:moveTo>
                  <a:lnTo>
                    <a:pt x="25" y="464"/>
                  </a:lnTo>
                  <a:lnTo>
                    <a:pt x="25" y="123"/>
                  </a:ln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11" name="Shape 811"/>
            <p:cNvSpPr/>
            <p:nvPr/>
          </p:nvSpPr>
          <p:spPr>
            <a:xfrm>
              <a:off x="4325075" y="488975"/>
              <a:ext cx="1250" cy="6100"/>
            </a:xfrm>
            <a:custGeom>
              <a:avLst/>
              <a:gdLst/>
              <a:ahLst/>
              <a:cxnLst/>
              <a:rect l="0" t="0" r="0" b="0"/>
              <a:pathLst>
                <a:path w="50" h="244" fill="none" extrusionOk="0">
                  <a:moveTo>
                    <a:pt x="49" y="244"/>
                  </a:moveTo>
                  <a:lnTo>
                    <a:pt x="49" y="244"/>
                  </a:ln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12" name="Shape 812"/>
          <p:cNvGrpSpPr/>
          <p:nvPr/>
        </p:nvGrpSpPr>
        <p:grpSpPr>
          <a:xfrm>
            <a:off x="5441252" y="387778"/>
            <a:ext cx="332670" cy="332670"/>
            <a:chOff x="6649150" y="309350"/>
            <a:chExt cx="395800" cy="395800"/>
          </a:xfrm>
        </p:grpSpPr>
        <p:sp>
          <p:nvSpPr>
            <p:cNvPr id="813" name="Shape 813"/>
            <p:cNvSpPr/>
            <p:nvPr/>
          </p:nvSpPr>
          <p:spPr>
            <a:xfrm>
              <a:off x="6649150" y="309350"/>
              <a:ext cx="395800" cy="395800"/>
            </a:xfrm>
            <a:custGeom>
              <a:avLst/>
              <a:gdLst/>
              <a:ahLst/>
              <a:cxnLst/>
              <a:rect l="0" t="0" r="0" b="0"/>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14" name="Shape 814"/>
            <p:cNvSpPr/>
            <p:nvPr/>
          </p:nvSpPr>
          <p:spPr>
            <a:xfrm>
              <a:off x="6673500" y="333700"/>
              <a:ext cx="347100" cy="347100"/>
            </a:xfrm>
            <a:custGeom>
              <a:avLst/>
              <a:gdLst/>
              <a:ahLst/>
              <a:cxnLst/>
              <a:rect l="0" t="0" r="0" b="0"/>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15" name="Shape 815"/>
            <p:cNvSpPr/>
            <p:nvPr/>
          </p:nvSpPr>
          <p:spPr>
            <a:xfrm>
              <a:off x="6848850" y="397625"/>
              <a:ext cx="54825" cy="169300"/>
            </a:xfrm>
            <a:custGeom>
              <a:avLst/>
              <a:gdLst/>
              <a:ahLst/>
              <a:cxnLst/>
              <a:rect l="0" t="0" r="0" b="0"/>
              <a:pathLst>
                <a:path w="2193" h="6772" fill="none" extrusionOk="0">
                  <a:moveTo>
                    <a:pt x="1" y="1"/>
                  </a:moveTo>
                  <a:lnTo>
                    <a:pt x="1" y="4580"/>
                  </a:lnTo>
                  <a:lnTo>
                    <a:pt x="2193" y="677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16" name="Shape 816"/>
            <p:cNvSpPr/>
            <p:nvPr/>
          </p:nvSpPr>
          <p:spPr>
            <a:xfrm>
              <a:off x="6847025" y="333700"/>
              <a:ext cx="25" cy="29250"/>
            </a:xfrm>
            <a:custGeom>
              <a:avLst/>
              <a:gdLst/>
              <a:ahLst/>
              <a:cxnLst/>
              <a:rect l="0" t="0" r="0" b="0"/>
              <a:pathLst>
                <a:path w="1" h="1170" fill="none" extrusionOk="0">
                  <a:moveTo>
                    <a:pt x="1" y="1170"/>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17" name="Shape 817"/>
            <p:cNvSpPr/>
            <p:nvPr/>
          </p:nvSpPr>
          <p:spPr>
            <a:xfrm>
              <a:off x="6760575" y="356850"/>
              <a:ext cx="25" cy="25"/>
            </a:xfrm>
            <a:custGeom>
              <a:avLst/>
              <a:gdLst/>
              <a:ahLst/>
              <a:cxnLst/>
              <a:rect l="0" t="0" r="0" b="0"/>
              <a:pathLst>
                <a:path w="1" h="1" fill="none" extrusionOk="0">
                  <a:moveTo>
                    <a:pt x="1" y="0"/>
                  </a:move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18" name="Shape 818"/>
            <p:cNvSpPr/>
            <p:nvPr/>
          </p:nvSpPr>
          <p:spPr>
            <a:xfrm>
              <a:off x="6760575" y="356850"/>
              <a:ext cx="14025" cy="24975"/>
            </a:xfrm>
            <a:custGeom>
              <a:avLst/>
              <a:gdLst/>
              <a:ahLst/>
              <a:cxnLst/>
              <a:rect l="0" t="0" r="0" b="0"/>
              <a:pathLst>
                <a:path w="561" h="999" fill="none" extrusionOk="0">
                  <a:moveTo>
                    <a:pt x="1" y="0"/>
                  </a:moveTo>
                  <a:lnTo>
                    <a:pt x="561" y="99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19" name="Shape 819"/>
            <p:cNvSpPr/>
            <p:nvPr/>
          </p:nvSpPr>
          <p:spPr>
            <a:xfrm>
              <a:off x="6696650" y="420775"/>
              <a:ext cx="25" cy="25"/>
            </a:xfrm>
            <a:custGeom>
              <a:avLst/>
              <a:gdLst/>
              <a:ahLst/>
              <a:cxnLst/>
              <a:rect l="0" t="0" r="0" b="0"/>
              <a:pathLst>
                <a:path w="1" h="1" fill="none" extrusionOk="0">
                  <a:moveTo>
                    <a:pt x="0"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0" name="Shape 820"/>
            <p:cNvSpPr/>
            <p:nvPr/>
          </p:nvSpPr>
          <p:spPr>
            <a:xfrm>
              <a:off x="6696650" y="420775"/>
              <a:ext cx="24975" cy="14025"/>
            </a:xfrm>
            <a:custGeom>
              <a:avLst/>
              <a:gdLst/>
              <a:ahLst/>
              <a:cxnLst/>
              <a:rect l="0" t="0" r="0" b="0"/>
              <a:pathLst>
                <a:path w="999" h="561" fill="none" extrusionOk="0">
                  <a:moveTo>
                    <a:pt x="0" y="0"/>
                  </a:moveTo>
                  <a:lnTo>
                    <a:pt x="999" y="56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1" name="Shape 821"/>
            <p:cNvSpPr/>
            <p:nvPr/>
          </p:nvSpPr>
          <p:spPr>
            <a:xfrm>
              <a:off x="6673500" y="507225"/>
              <a:ext cx="29250" cy="25"/>
            </a:xfrm>
            <a:custGeom>
              <a:avLst/>
              <a:gdLst/>
              <a:ahLst/>
              <a:cxnLst/>
              <a:rect l="0" t="0" r="0" b="0"/>
              <a:pathLst>
                <a:path w="1170" h="1" fill="none" extrusionOk="0">
                  <a:moveTo>
                    <a:pt x="1" y="1"/>
                  </a:moveTo>
                  <a:lnTo>
                    <a:pt x="117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2" name="Shape 822"/>
            <p:cNvSpPr/>
            <p:nvPr/>
          </p:nvSpPr>
          <p:spPr>
            <a:xfrm>
              <a:off x="6696650" y="593700"/>
              <a:ext cx="25" cy="25"/>
            </a:xfrm>
            <a:custGeom>
              <a:avLst/>
              <a:gdLst/>
              <a:ahLst/>
              <a:cxnLst/>
              <a:rect l="0" t="0" r="0" b="0"/>
              <a:pathLst>
                <a:path w="1" h="1" fill="none" extrusionOk="0">
                  <a:moveTo>
                    <a:pt x="0"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3" name="Shape 823"/>
            <p:cNvSpPr/>
            <p:nvPr/>
          </p:nvSpPr>
          <p:spPr>
            <a:xfrm>
              <a:off x="6696650" y="579700"/>
              <a:ext cx="24975" cy="14025"/>
            </a:xfrm>
            <a:custGeom>
              <a:avLst/>
              <a:gdLst/>
              <a:ahLst/>
              <a:cxnLst/>
              <a:rect l="0" t="0" r="0" b="0"/>
              <a:pathLst>
                <a:path w="999" h="561" fill="none" extrusionOk="0">
                  <a:moveTo>
                    <a:pt x="0" y="560"/>
                  </a:moveTo>
                  <a:lnTo>
                    <a:pt x="999"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4" name="Shape 824"/>
            <p:cNvSpPr/>
            <p:nvPr/>
          </p:nvSpPr>
          <p:spPr>
            <a:xfrm>
              <a:off x="6760575" y="632675"/>
              <a:ext cx="14025" cy="24975"/>
            </a:xfrm>
            <a:custGeom>
              <a:avLst/>
              <a:gdLst/>
              <a:ahLst/>
              <a:cxnLst/>
              <a:rect l="0" t="0" r="0" b="0"/>
              <a:pathLst>
                <a:path w="561" h="999" fill="none" extrusionOk="0">
                  <a:moveTo>
                    <a:pt x="1" y="999"/>
                  </a:moveTo>
                  <a:lnTo>
                    <a:pt x="56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5" name="Shape 825"/>
            <p:cNvSpPr/>
            <p:nvPr/>
          </p:nvSpPr>
          <p:spPr>
            <a:xfrm>
              <a:off x="6760575" y="657625"/>
              <a:ext cx="25" cy="25"/>
            </a:xfrm>
            <a:custGeom>
              <a:avLst/>
              <a:gdLst/>
              <a:ahLst/>
              <a:cxnLst/>
              <a:rect l="0" t="0" r="0" b="0"/>
              <a:pathLst>
                <a:path w="1" h="1" fill="none" extrusionOk="0">
                  <a:moveTo>
                    <a:pt x="1" y="1"/>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6" name="Shape 826"/>
            <p:cNvSpPr/>
            <p:nvPr/>
          </p:nvSpPr>
          <p:spPr>
            <a:xfrm>
              <a:off x="6847025" y="651550"/>
              <a:ext cx="25" cy="29250"/>
            </a:xfrm>
            <a:custGeom>
              <a:avLst/>
              <a:gdLst/>
              <a:ahLst/>
              <a:cxnLst/>
              <a:rect l="0" t="0" r="0" b="0"/>
              <a:pathLst>
                <a:path w="1" h="1170" fill="none" extrusionOk="0">
                  <a:moveTo>
                    <a:pt x="1" y="0"/>
                  </a:moveTo>
                  <a:lnTo>
                    <a:pt x="1" y="116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7" name="Shape 827"/>
            <p:cNvSpPr/>
            <p:nvPr/>
          </p:nvSpPr>
          <p:spPr>
            <a:xfrm>
              <a:off x="6919500" y="632675"/>
              <a:ext cx="14025" cy="24975"/>
            </a:xfrm>
            <a:custGeom>
              <a:avLst/>
              <a:gdLst/>
              <a:ahLst/>
              <a:cxnLst/>
              <a:rect l="0" t="0" r="0" b="0"/>
              <a:pathLst>
                <a:path w="561" h="999" fill="none" extrusionOk="0">
                  <a:moveTo>
                    <a:pt x="560" y="999"/>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8" name="Shape 828"/>
            <p:cNvSpPr/>
            <p:nvPr/>
          </p:nvSpPr>
          <p:spPr>
            <a:xfrm>
              <a:off x="6933500" y="657625"/>
              <a:ext cx="25" cy="25"/>
            </a:xfrm>
            <a:custGeom>
              <a:avLst/>
              <a:gdLst/>
              <a:ahLst/>
              <a:cxnLst/>
              <a:rect l="0" t="0" r="0" b="0"/>
              <a:pathLst>
                <a:path w="1" h="1" fill="none" extrusionOk="0">
                  <a:moveTo>
                    <a:pt x="0"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29" name="Shape 829"/>
            <p:cNvSpPr/>
            <p:nvPr/>
          </p:nvSpPr>
          <p:spPr>
            <a:xfrm>
              <a:off x="6972475" y="579700"/>
              <a:ext cx="24975" cy="14025"/>
            </a:xfrm>
            <a:custGeom>
              <a:avLst/>
              <a:gdLst/>
              <a:ahLst/>
              <a:cxnLst/>
              <a:rect l="0" t="0" r="0" b="0"/>
              <a:pathLst>
                <a:path w="999" h="561" fill="none" extrusionOk="0">
                  <a:moveTo>
                    <a:pt x="999" y="56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30" name="Shape 830"/>
            <p:cNvSpPr/>
            <p:nvPr/>
          </p:nvSpPr>
          <p:spPr>
            <a:xfrm>
              <a:off x="6997425" y="593700"/>
              <a:ext cx="25" cy="25"/>
            </a:xfrm>
            <a:custGeom>
              <a:avLst/>
              <a:gdLst/>
              <a:ahLst/>
              <a:cxnLst/>
              <a:rect l="0" t="0" r="0" b="0"/>
              <a:pathLst>
                <a:path w="1" h="1" fill="none" extrusionOk="0">
                  <a:moveTo>
                    <a:pt x="1" y="0"/>
                  </a:move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31" name="Shape 831"/>
            <p:cNvSpPr/>
            <p:nvPr/>
          </p:nvSpPr>
          <p:spPr>
            <a:xfrm>
              <a:off x="6991350" y="507225"/>
              <a:ext cx="29250" cy="25"/>
            </a:xfrm>
            <a:custGeom>
              <a:avLst/>
              <a:gdLst/>
              <a:ahLst/>
              <a:cxnLst/>
              <a:rect l="0" t="0" r="0" b="0"/>
              <a:pathLst>
                <a:path w="1170" h="1" fill="none" extrusionOk="0">
                  <a:moveTo>
                    <a:pt x="1169" y="1"/>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32" name="Shape 832"/>
            <p:cNvSpPr/>
            <p:nvPr/>
          </p:nvSpPr>
          <p:spPr>
            <a:xfrm>
              <a:off x="6972475" y="420775"/>
              <a:ext cx="24975" cy="14025"/>
            </a:xfrm>
            <a:custGeom>
              <a:avLst/>
              <a:gdLst/>
              <a:ahLst/>
              <a:cxnLst/>
              <a:rect l="0" t="0" r="0" b="0"/>
              <a:pathLst>
                <a:path w="999" h="561" fill="none" extrusionOk="0">
                  <a:moveTo>
                    <a:pt x="0" y="561"/>
                  </a:moveTo>
                  <a:lnTo>
                    <a:pt x="999"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33" name="Shape 833"/>
            <p:cNvSpPr/>
            <p:nvPr/>
          </p:nvSpPr>
          <p:spPr>
            <a:xfrm>
              <a:off x="6997425" y="420775"/>
              <a:ext cx="25" cy="25"/>
            </a:xfrm>
            <a:custGeom>
              <a:avLst/>
              <a:gdLst/>
              <a:ahLst/>
              <a:cxnLst/>
              <a:rect l="0" t="0" r="0" b="0"/>
              <a:pathLst>
                <a:path w="1" h="1" fill="none" extrusionOk="0">
                  <a:moveTo>
                    <a:pt x="1" y="0"/>
                  </a:moveTo>
                  <a:lnTo>
                    <a:pt x="1"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34" name="Shape 834"/>
            <p:cNvSpPr/>
            <p:nvPr/>
          </p:nvSpPr>
          <p:spPr>
            <a:xfrm>
              <a:off x="6919500" y="356850"/>
              <a:ext cx="14025" cy="24975"/>
            </a:xfrm>
            <a:custGeom>
              <a:avLst/>
              <a:gdLst/>
              <a:ahLst/>
              <a:cxnLst/>
              <a:rect l="0" t="0" r="0" b="0"/>
              <a:pathLst>
                <a:path w="561" h="999" fill="none" extrusionOk="0">
                  <a:moveTo>
                    <a:pt x="560" y="0"/>
                  </a:moveTo>
                  <a:lnTo>
                    <a:pt x="0" y="99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35" name="Shape 835"/>
            <p:cNvSpPr/>
            <p:nvPr/>
          </p:nvSpPr>
          <p:spPr>
            <a:xfrm>
              <a:off x="6933500" y="356850"/>
              <a:ext cx="25" cy="25"/>
            </a:xfrm>
            <a:custGeom>
              <a:avLst/>
              <a:gdLst/>
              <a:ahLst/>
              <a:cxnLst/>
              <a:rect l="0" t="0" r="0" b="0"/>
              <a:pathLst>
                <a:path w="1" h="1" fill="none" extrusionOk="0">
                  <a:moveTo>
                    <a:pt x="0" y="0"/>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36" name="Shape 836"/>
          <p:cNvGrpSpPr/>
          <p:nvPr/>
        </p:nvGrpSpPr>
        <p:grpSpPr>
          <a:xfrm>
            <a:off x="4873705" y="395448"/>
            <a:ext cx="337797" cy="319873"/>
            <a:chOff x="5973900" y="318475"/>
            <a:chExt cx="401900" cy="380575"/>
          </a:xfrm>
        </p:grpSpPr>
        <p:sp>
          <p:nvSpPr>
            <p:cNvPr id="837" name="Shape 837"/>
            <p:cNvSpPr/>
            <p:nvPr/>
          </p:nvSpPr>
          <p:spPr>
            <a:xfrm>
              <a:off x="5973900" y="337975"/>
              <a:ext cx="401900" cy="67000"/>
            </a:xfrm>
            <a:custGeom>
              <a:avLst/>
              <a:gdLst/>
              <a:ahLst/>
              <a:cxnLst/>
              <a:rect l="0" t="0" r="0" b="0"/>
              <a:pathLst>
                <a:path w="16076" h="2680" fill="none" extrusionOk="0">
                  <a:moveTo>
                    <a:pt x="16075" y="2679"/>
                  </a:moveTo>
                  <a:lnTo>
                    <a:pt x="16075" y="0"/>
                  </a:lnTo>
                  <a:lnTo>
                    <a:pt x="1" y="0"/>
                  </a:lnTo>
                  <a:lnTo>
                    <a:pt x="1" y="2679"/>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38" name="Shape 838"/>
            <p:cNvSpPr/>
            <p:nvPr/>
          </p:nvSpPr>
          <p:spPr>
            <a:xfrm>
              <a:off x="6024450" y="348325"/>
              <a:ext cx="45075" cy="45075"/>
            </a:xfrm>
            <a:custGeom>
              <a:avLst/>
              <a:gdLst/>
              <a:ahLst/>
              <a:cxnLst/>
              <a:rect l="0" t="0" r="0" b="0"/>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39" name="Shape 839"/>
            <p:cNvSpPr/>
            <p:nvPr/>
          </p:nvSpPr>
          <p:spPr>
            <a:xfrm>
              <a:off x="6280175" y="348325"/>
              <a:ext cx="45075" cy="45075"/>
            </a:xfrm>
            <a:custGeom>
              <a:avLst/>
              <a:gdLst/>
              <a:ahLst/>
              <a:cxnLst/>
              <a:rect l="0" t="0" r="0" b="0"/>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0" name="Shape 840"/>
            <p:cNvSpPr/>
            <p:nvPr/>
          </p:nvSpPr>
          <p:spPr>
            <a:xfrm>
              <a:off x="5973900" y="667375"/>
              <a:ext cx="401900" cy="31675"/>
            </a:xfrm>
            <a:custGeom>
              <a:avLst/>
              <a:gdLst/>
              <a:ahLst/>
              <a:cxnLst/>
              <a:rect l="0" t="0" r="0" b="0"/>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1" name="Shape 841"/>
            <p:cNvSpPr/>
            <p:nvPr/>
          </p:nvSpPr>
          <p:spPr>
            <a:xfrm>
              <a:off x="6302700" y="318475"/>
              <a:ext cx="28650" cy="63350"/>
            </a:xfrm>
            <a:custGeom>
              <a:avLst/>
              <a:gdLst/>
              <a:ahLst/>
              <a:cxnLst/>
              <a:rect l="0" t="0" r="0" b="0"/>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2" name="Shape 842"/>
            <p:cNvSpPr/>
            <p:nvPr/>
          </p:nvSpPr>
          <p:spPr>
            <a:xfrm>
              <a:off x="6046975" y="318475"/>
              <a:ext cx="28650" cy="63350"/>
            </a:xfrm>
            <a:custGeom>
              <a:avLst/>
              <a:gdLst/>
              <a:ahLst/>
              <a:cxnLst/>
              <a:rect l="0" t="0" r="0" b="0"/>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3" name="Shape 843"/>
            <p:cNvSpPr/>
            <p:nvPr/>
          </p:nvSpPr>
          <p:spPr>
            <a:xfrm>
              <a:off x="5973900" y="407375"/>
              <a:ext cx="401900" cy="272200"/>
            </a:xfrm>
            <a:custGeom>
              <a:avLst/>
              <a:gdLst/>
              <a:ahLst/>
              <a:cxnLst/>
              <a:rect l="0" t="0" r="0" b="0"/>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4" name="Shape 844"/>
            <p:cNvSpPr/>
            <p:nvPr/>
          </p:nvSpPr>
          <p:spPr>
            <a:xfrm>
              <a:off x="6024450" y="456100"/>
              <a:ext cx="300800" cy="175375"/>
            </a:xfrm>
            <a:custGeom>
              <a:avLst/>
              <a:gdLst/>
              <a:ahLst/>
              <a:cxnLst/>
              <a:rect l="0" t="0" r="0" b="0"/>
              <a:pathLst>
                <a:path w="12032" h="7015" fill="none" extrusionOk="0">
                  <a:moveTo>
                    <a:pt x="0" y="0"/>
                  </a:moveTo>
                  <a:lnTo>
                    <a:pt x="12032" y="0"/>
                  </a:lnTo>
                  <a:lnTo>
                    <a:pt x="12032" y="7014"/>
                  </a:lnTo>
                  <a:lnTo>
                    <a:pt x="0" y="7014"/>
                  </a:lnTo>
                  <a:lnTo>
                    <a:pt x="0" y="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5" name="Shape 845"/>
            <p:cNvSpPr/>
            <p:nvPr/>
          </p:nvSpPr>
          <p:spPr>
            <a:xfrm>
              <a:off x="6024450" y="573000"/>
              <a:ext cx="300800" cy="25"/>
            </a:xfrm>
            <a:custGeom>
              <a:avLst/>
              <a:gdLst/>
              <a:ahLst/>
              <a:cxnLst/>
              <a:rect l="0" t="0" r="0" b="0"/>
              <a:pathLst>
                <a:path w="12032" h="1" fill="none" extrusionOk="0">
                  <a:moveTo>
                    <a:pt x="0" y="0"/>
                  </a:moveTo>
                  <a:lnTo>
                    <a:pt x="12032"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6" name="Shape 846"/>
            <p:cNvSpPr/>
            <p:nvPr/>
          </p:nvSpPr>
          <p:spPr>
            <a:xfrm>
              <a:off x="6024450" y="514550"/>
              <a:ext cx="300800" cy="25"/>
            </a:xfrm>
            <a:custGeom>
              <a:avLst/>
              <a:gdLst/>
              <a:ahLst/>
              <a:cxnLst/>
              <a:rect l="0" t="0" r="0" b="0"/>
              <a:pathLst>
                <a:path w="12032" h="1" fill="none" extrusionOk="0">
                  <a:moveTo>
                    <a:pt x="0" y="0"/>
                  </a:moveTo>
                  <a:lnTo>
                    <a:pt x="12032"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7" name="Shape 847"/>
            <p:cNvSpPr/>
            <p:nvPr/>
          </p:nvSpPr>
          <p:spPr>
            <a:xfrm>
              <a:off x="6264950" y="456100"/>
              <a:ext cx="25" cy="175375"/>
            </a:xfrm>
            <a:custGeom>
              <a:avLst/>
              <a:gdLst/>
              <a:ahLst/>
              <a:cxnLst/>
              <a:rect l="0" t="0" r="0" b="0"/>
              <a:pathLst>
                <a:path w="1" h="7015" fill="none" extrusionOk="0">
                  <a:moveTo>
                    <a:pt x="1" y="0"/>
                  </a:moveTo>
                  <a:lnTo>
                    <a:pt x="1" y="701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8" name="Shape 848"/>
            <p:cNvSpPr/>
            <p:nvPr/>
          </p:nvSpPr>
          <p:spPr>
            <a:xfrm>
              <a:off x="6204675" y="456100"/>
              <a:ext cx="25" cy="175375"/>
            </a:xfrm>
            <a:custGeom>
              <a:avLst/>
              <a:gdLst/>
              <a:ahLst/>
              <a:cxnLst/>
              <a:rect l="0" t="0" r="0" b="0"/>
              <a:pathLst>
                <a:path w="1" h="7015" fill="none" extrusionOk="0">
                  <a:moveTo>
                    <a:pt x="0" y="0"/>
                  </a:moveTo>
                  <a:lnTo>
                    <a:pt x="0" y="701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49" name="Shape 849"/>
            <p:cNvSpPr/>
            <p:nvPr/>
          </p:nvSpPr>
          <p:spPr>
            <a:xfrm>
              <a:off x="6145000" y="456100"/>
              <a:ext cx="25" cy="175375"/>
            </a:xfrm>
            <a:custGeom>
              <a:avLst/>
              <a:gdLst/>
              <a:ahLst/>
              <a:cxnLst/>
              <a:rect l="0" t="0" r="0" b="0"/>
              <a:pathLst>
                <a:path w="1" h="7015" fill="none" extrusionOk="0">
                  <a:moveTo>
                    <a:pt x="1" y="0"/>
                  </a:moveTo>
                  <a:lnTo>
                    <a:pt x="1" y="701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50" name="Shape 850"/>
            <p:cNvSpPr/>
            <p:nvPr/>
          </p:nvSpPr>
          <p:spPr>
            <a:xfrm>
              <a:off x="6084725" y="456100"/>
              <a:ext cx="25" cy="175375"/>
            </a:xfrm>
            <a:custGeom>
              <a:avLst/>
              <a:gdLst/>
              <a:ahLst/>
              <a:cxnLst/>
              <a:rect l="0" t="0" r="0" b="0"/>
              <a:pathLst>
                <a:path w="1" h="7015" fill="none" extrusionOk="0">
                  <a:moveTo>
                    <a:pt x="1" y="0"/>
                  </a:moveTo>
                  <a:lnTo>
                    <a:pt x="1" y="701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51" name="Shape 851"/>
          <p:cNvGrpSpPr/>
          <p:nvPr/>
        </p:nvGrpSpPr>
        <p:grpSpPr>
          <a:xfrm>
            <a:off x="918858" y="908741"/>
            <a:ext cx="342882" cy="418128"/>
            <a:chOff x="1268550" y="929175"/>
            <a:chExt cx="407950" cy="497475"/>
          </a:xfrm>
        </p:grpSpPr>
        <p:sp>
          <p:nvSpPr>
            <p:cNvPr id="852" name="Shape 852"/>
            <p:cNvSpPr/>
            <p:nvPr/>
          </p:nvSpPr>
          <p:spPr>
            <a:xfrm>
              <a:off x="1268550" y="953550"/>
              <a:ext cx="387250" cy="473100"/>
            </a:xfrm>
            <a:custGeom>
              <a:avLst/>
              <a:gdLst/>
              <a:ahLst/>
              <a:cxnLst/>
              <a:rect l="0" t="0" r="0" b="0"/>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53" name="Shape 853"/>
            <p:cNvSpPr/>
            <p:nvPr/>
          </p:nvSpPr>
          <p:spPr>
            <a:xfrm>
              <a:off x="1298975" y="929175"/>
              <a:ext cx="377525" cy="462775"/>
            </a:xfrm>
            <a:custGeom>
              <a:avLst/>
              <a:gdLst/>
              <a:ahLst/>
              <a:cxnLst/>
              <a:rect l="0" t="0" r="0" b="0"/>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54" name="Shape 854"/>
            <p:cNvSpPr/>
            <p:nvPr/>
          </p:nvSpPr>
          <p:spPr>
            <a:xfrm>
              <a:off x="1592450" y="929175"/>
              <a:ext cx="84050" cy="84050"/>
            </a:xfrm>
            <a:custGeom>
              <a:avLst/>
              <a:gdLst/>
              <a:ahLst/>
              <a:cxnLst/>
              <a:rect l="0" t="0" r="0" b="0"/>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55" name="Shape 855"/>
          <p:cNvGrpSpPr/>
          <p:nvPr/>
        </p:nvGrpSpPr>
        <p:grpSpPr>
          <a:xfrm>
            <a:off x="5404922" y="924605"/>
            <a:ext cx="405331" cy="388962"/>
            <a:chOff x="6605925" y="948050"/>
            <a:chExt cx="482250" cy="462775"/>
          </a:xfrm>
        </p:grpSpPr>
        <p:sp>
          <p:nvSpPr>
            <p:cNvPr id="856" name="Shape 856"/>
            <p:cNvSpPr/>
            <p:nvPr/>
          </p:nvSpPr>
          <p:spPr>
            <a:xfrm>
              <a:off x="6847025" y="1209875"/>
              <a:ext cx="60325" cy="200950"/>
            </a:xfrm>
            <a:custGeom>
              <a:avLst/>
              <a:gdLst/>
              <a:ahLst/>
              <a:cxnLst/>
              <a:rect l="0" t="0" r="0" b="0"/>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57" name="Shape 857"/>
            <p:cNvSpPr/>
            <p:nvPr/>
          </p:nvSpPr>
          <p:spPr>
            <a:xfrm>
              <a:off x="6605925" y="971800"/>
              <a:ext cx="482250" cy="228350"/>
            </a:xfrm>
            <a:custGeom>
              <a:avLst/>
              <a:gdLst/>
              <a:ahLst/>
              <a:cxnLst/>
              <a:rect l="0" t="0" r="0" b="0"/>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58" name="Shape 858"/>
            <p:cNvSpPr/>
            <p:nvPr/>
          </p:nvSpPr>
          <p:spPr>
            <a:xfrm>
              <a:off x="6847025" y="948050"/>
              <a:ext cx="25" cy="23775"/>
            </a:xfrm>
            <a:custGeom>
              <a:avLst/>
              <a:gdLst/>
              <a:ahLst/>
              <a:cxnLst/>
              <a:rect l="0" t="0" r="0" b="0"/>
              <a:pathLst>
                <a:path w="1" h="951" fill="none" extrusionOk="0">
                  <a:moveTo>
                    <a:pt x="1" y="951"/>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59" name="Shape 859"/>
            <p:cNvSpPr/>
            <p:nvPr/>
          </p:nvSpPr>
          <p:spPr>
            <a:xfrm>
              <a:off x="6847025" y="1001025"/>
              <a:ext cx="25" cy="183900"/>
            </a:xfrm>
            <a:custGeom>
              <a:avLst/>
              <a:gdLst/>
              <a:ahLst/>
              <a:cxnLst/>
              <a:rect l="0" t="0" r="0" b="0"/>
              <a:pathLst>
                <a:path w="1" h="7356" fill="none" extrusionOk="0">
                  <a:moveTo>
                    <a:pt x="1" y="1"/>
                  </a:moveTo>
                  <a:lnTo>
                    <a:pt x="1" y="7356"/>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60" name="Shape 860"/>
            <p:cNvSpPr/>
            <p:nvPr/>
          </p:nvSpPr>
          <p:spPr>
            <a:xfrm>
              <a:off x="6872000" y="994325"/>
              <a:ext cx="85275" cy="190600"/>
            </a:xfrm>
            <a:custGeom>
              <a:avLst/>
              <a:gdLst/>
              <a:ahLst/>
              <a:cxnLst/>
              <a:rect l="0" t="0" r="0" b="0"/>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61" name="Shape 861"/>
            <p:cNvSpPr/>
            <p:nvPr/>
          </p:nvSpPr>
          <p:spPr>
            <a:xfrm>
              <a:off x="6736825" y="994325"/>
              <a:ext cx="85275" cy="190600"/>
            </a:xfrm>
            <a:custGeom>
              <a:avLst/>
              <a:gdLst/>
              <a:ahLst/>
              <a:cxnLst/>
              <a:rect l="0" t="0" r="0" b="0"/>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62" name="Shape 862"/>
          <p:cNvGrpSpPr/>
          <p:nvPr/>
        </p:nvGrpSpPr>
        <p:grpSpPr>
          <a:xfrm>
            <a:off x="5499604" y="2076574"/>
            <a:ext cx="215966" cy="342399"/>
            <a:chOff x="6718575" y="2318625"/>
            <a:chExt cx="256950" cy="407375"/>
          </a:xfrm>
        </p:grpSpPr>
        <p:sp>
          <p:nvSpPr>
            <p:cNvPr id="863" name="Shape 863"/>
            <p:cNvSpPr/>
            <p:nvPr/>
          </p:nvSpPr>
          <p:spPr>
            <a:xfrm>
              <a:off x="6795900" y="2673600"/>
              <a:ext cx="102300" cy="22550"/>
            </a:xfrm>
            <a:custGeom>
              <a:avLst/>
              <a:gdLst/>
              <a:ahLst/>
              <a:cxnLst/>
              <a:rect l="0" t="0" r="0" b="0"/>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64" name="Shape 864"/>
            <p:cNvSpPr/>
            <p:nvPr/>
          </p:nvSpPr>
          <p:spPr>
            <a:xfrm>
              <a:off x="6795900" y="2650475"/>
              <a:ext cx="102300" cy="22550"/>
            </a:xfrm>
            <a:custGeom>
              <a:avLst/>
              <a:gdLst/>
              <a:ahLst/>
              <a:cxnLst/>
              <a:rect l="0" t="0" r="0" b="0"/>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65" name="Shape 865"/>
            <p:cNvSpPr/>
            <p:nvPr/>
          </p:nvSpPr>
          <p:spPr>
            <a:xfrm>
              <a:off x="6795900" y="2696125"/>
              <a:ext cx="102300" cy="29875"/>
            </a:xfrm>
            <a:custGeom>
              <a:avLst/>
              <a:gdLst/>
              <a:ahLst/>
              <a:cxnLst/>
              <a:rect l="0" t="0" r="0" b="0"/>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66" name="Shape 866"/>
            <p:cNvSpPr/>
            <p:nvPr/>
          </p:nvSpPr>
          <p:spPr>
            <a:xfrm>
              <a:off x="6784925" y="2459275"/>
              <a:ext cx="35350" cy="166875"/>
            </a:xfrm>
            <a:custGeom>
              <a:avLst/>
              <a:gdLst/>
              <a:ahLst/>
              <a:cxnLst/>
              <a:rect l="0" t="0" r="0" b="0"/>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67" name="Shape 867"/>
            <p:cNvSpPr/>
            <p:nvPr/>
          </p:nvSpPr>
          <p:spPr>
            <a:xfrm>
              <a:off x="6718575" y="2318625"/>
              <a:ext cx="256950" cy="307525"/>
            </a:xfrm>
            <a:custGeom>
              <a:avLst/>
              <a:gdLst/>
              <a:ahLst/>
              <a:cxnLst/>
              <a:rect l="0" t="0" r="0" b="0"/>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68" name="Shape 868"/>
            <p:cNvSpPr/>
            <p:nvPr/>
          </p:nvSpPr>
          <p:spPr>
            <a:xfrm>
              <a:off x="6873825" y="2459275"/>
              <a:ext cx="35350" cy="166875"/>
            </a:xfrm>
            <a:custGeom>
              <a:avLst/>
              <a:gdLst/>
              <a:ahLst/>
              <a:cxnLst/>
              <a:rect l="0" t="0" r="0" b="0"/>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69" name="Shape 869"/>
            <p:cNvSpPr/>
            <p:nvPr/>
          </p:nvSpPr>
          <p:spPr>
            <a:xfrm>
              <a:off x="6801975" y="2453200"/>
              <a:ext cx="90150" cy="19500"/>
            </a:xfrm>
            <a:custGeom>
              <a:avLst/>
              <a:gdLst/>
              <a:ahLst/>
              <a:cxnLst/>
              <a:rect l="0" t="0" r="0" b="0"/>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70" name="Shape 870"/>
            <p:cNvSpPr/>
            <p:nvPr/>
          </p:nvSpPr>
          <p:spPr>
            <a:xfrm>
              <a:off x="6795900" y="2628550"/>
              <a:ext cx="102300" cy="25"/>
            </a:xfrm>
            <a:custGeom>
              <a:avLst/>
              <a:gdLst/>
              <a:ahLst/>
              <a:cxnLst/>
              <a:rect l="0" t="0" r="0" b="0"/>
              <a:pathLst>
                <a:path w="4092" h="1" fill="none" extrusionOk="0">
                  <a:moveTo>
                    <a:pt x="0" y="1"/>
                  </a:moveTo>
                  <a:lnTo>
                    <a:pt x="4092"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71" name="Shape 871"/>
          <p:cNvGrpSpPr/>
          <p:nvPr/>
        </p:nvGrpSpPr>
        <p:grpSpPr>
          <a:xfrm>
            <a:off x="2600993" y="2703482"/>
            <a:ext cx="363369" cy="221115"/>
            <a:chOff x="3269900" y="3064500"/>
            <a:chExt cx="432325" cy="263075"/>
          </a:xfrm>
        </p:grpSpPr>
        <p:sp>
          <p:nvSpPr>
            <p:cNvPr id="872" name="Shape 872"/>
            <p:cNvSpPr/>
            <p:nvPr/>
          </p:nvSpPr>
          <p:spPr>
            <a:xfrm>
              <a:off x="3269900" y="3064500"/>
              <a:ext cx="432325" cy="263075"/>
            </a:xfrm>
            <a:custGeom>
              <a:avLst/>
              <a:gdLst/>
              <a:ahLst/>
              <a:cxnLst/>
              <a:rect l="0" t="0" r="0" b="0"/>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73" name="Shape 873"/>
            <p:cNvSpPr/>
            <p:nvPr/>
          </p:nvSpPr>
          <p:spPr>
            <a:xfrm>
              <a:off x="3445875" y="3155825"/>
              <a:ext cx="80400" cy="80400"/>
            </a:xfrm>
            <a:custGeom>
              <a:avLst/>
              <a:gdLst/>
              <a:ahLst/>
              <a:cxnLst/>
              <a:rect l="0" t="0" r="0" b="0"/>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74" name="Shape 874"/>
            <p:cNvSpPr/>
            <p:nvPr/>
          </p:nvSpPr>
          <p:spPr>
            <a:xfrm>
              <a:off x="3381925" y="3091900"/>
              <a:ext cx="208275" cy="208275"/>
            </a:xfrm>
            <a:custGeom>
              <a:avLst/>
              <a:gdLst/>
              <a:ahLst/>
              <a:cxnLst/>
              <a:rect l="0" t="0" r="0" b="0"/>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75" name="Shape 875"/>
          <p:cNvGrpSpPr/>
          <p:nvPr/>
        </p:nvGrpSpPr>
        <p:grpSpPr>
          <a:xfrm>
            <a:off x="5475019" y="2635926"/>
            <a:ext cx="265115" cy="372594"/>
            <a:chOff x="6689325" y="2984125"/>
            <a:chExt cx="315425" cy="443300"/>
          </a:xfrm>
        </p:grpSpPr>
        <p:sp>
          <p:nvSpPr>
            <p:cNvPr id="876" name="Shape 876"/>
            <p:cNvSpPr/>
            <p:nvPr/>
          </p:nvSpPr>
          <p:spPr>
            <a:xfrm>
              <a:off x="6689325" y="2984125"/>
              <a:ext cx="315425" cy="77975"/>
            </a:xfrm>
            <a:custGeom>
              <a:avLst/>
              <a:gdLst/>
              <a:ahLst/>
              <a:cxnLst/>
              <a:rect l="0" t="0" r="0" b="0"/>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77" name="Shape 877"/>
            <p:cNvSpPr/>
            <p:nvPr/>
          </p:nvSpPr>
          <p:spPr>
            <a:xfrm>
              <a:off x="6702125" y="3069375"/>
              <a:ext cx="289850" cy="358050"/>
            </a:xfrm>
            <a:custGeom>
              <a:avLst/>
              <a:gdLst/>
              <a:ahLst/>
              <a:cxnLst/>
              <a:rect l="0" t="0" r="0" b="0"/>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78" name="Shape 878"/>
            <p:cNvSpPr/>
            <p:nvPr/>
          </p:nvSpPr>
          <p:spPr>
            <a:xfrm>
              <a:off x="6761175" y="3117475"/>
              <a:ext cx="25" cy="261850"/>
            </a:xfrm>
            <a:custGeom>
              <a:avLst/>
              <a:gdLst/>
              <a:ahLst/>
              <a:cxnLst/>
              <a:rect l="0" t="0" r="0" b="0"/>
              <a:pathLst>
                <a:path w="1" h="10474" fill="none" extrusionOk="0">
                  <a:moveTo>
                    <a:pt x="1" y="10473"/>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79" name="Shape 879"/>
            <p:cNvSpPr/>
            <p:nvPr/>
          </p:nvSpPr>
          <p:spPr>
            <a:xfrm>
              <a:off x="6847025" y="3117475"/>
              <a:ext cx="25" cy="261850"/>
            </a:xfrm>
            <a:custGeom>
              <a:avLst/>
              <a:gdLst/>
              <a:ahLst/>
              <a:cxnLst/>
              <a:rect l="0" t="0" r="0" b="0"/>
              <a:pathLst>
                <a:path w="1" h="10474" fill="none" extrusionOk="0">
                  <a:moveTo>
                    <a:pt x="1" y="1"/>
                  </a:moveTo>
                  <a:lnTo>
                    <a:pt x="1" y="1047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80" name="Shape 880"/>
            <p:cNvSpPr/>
            <p:nvPr/>
          </p:nvSpPr>
          <p:spPr>
            <a:xfrm>
              <a:off x="6932875" y="3117475"/>
              <a:ext cx="25" cy="261850"/>
            </a:xfrm>
            <a:custGeom>
              <a:avLst/>
              <a:gdLst/>
              <a:ahLst/>
              <a:cxnLst/>
              <a:rect l="0" t="0" r="0" b="0"/>
              <a:pathLst>
                <a:path w="1" h="10474" fill="none" extrusionOk="0">
                  <a:moveTo>
                    <a:pt x="1" y="1"/>
                  </a:moveTo>
                  <a:lnTo>
                    <a:pt x="1" y="1047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81" name="Shape 881"/>
          <p:cNvGrpSpPr/>
          <p:nvPr/>
        </p:nvGrpSpPr>
        <p:grpSpPr>
          <a:xfrm>
            <a:off x="1523745" y="3730594"/>
            <a:ext cx="256416" cy="414535"/>
            <a:chOff x="1988225" y="4286525"/>
            <a:chExt cx="305075" cy="493200"/>
          </a:xfrm>
        </p:grpSpPr>
        <p:sp>
          <p:nvSpPr>
            <p:cNvPr id="882" name="Shape 882"/>
            <p:cNvSpPr/>
            <p:nvPr/>
          </p:nvSpPr>
          <p:spPr>
            <a:xfrm>
              <a:off x="2178800" y="4519725"/>
              <a:ext cx="114500" cy="114475"/>
            </a:xfrm>
            <a:custGeom>
              <a:avLst/>
              <a:gdLst/>
              <a:ahLst/>
              <a:cxnLst/>
              <a:rect l="0" t="0" r="0" b="0"/>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83" name="Shape 883"/>
            <p:cNvSpPr/>
            <p:nvPr/>
          </p:nvSpPr>
          <p:spPr>
            <a:xfrm>
              <a:off x="1988225" y="4539200"/>
              <a:ext cx="156500" cy="156500"/>
            </a:xfrm>
            <a:custGeom>
              <a:avLst/>
              <a:gdLst/>
              <a:ahLst/>
              <a:cxnLst/>
              <a:rect l="0" t="0" r="0" b="0"/>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84" name="Shape 884"/>
            <p:cNvSpPr/>
            <p:nvPr/>
          </p:nvSpPr>
          <p:spPr>
            <a:xfrm>
              <a:off x="2042425" y="4286525"/>
              <a:ext cx="239300" cy="236250"/>
            </a:xfrm>
            <a:custGeom>
              <a:avLst/>
              <a:gdLst/>
              <a:ahLst/>
              <a:cxnLst/>
              <a:rect l="0" t="0" r="0" b="0"/>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85" name="Shape 885"/>
            <p:cNvSpPr/>
            <p:nvPr/>
          </p:nvSpPr>
          <p:spPr>
            <a:xfrm>
              <a:off x="2161750" y="4522750"/>
              <a:ext cx="25" cy="256975"/>
            </a:xfrm>
            <a:custGeom>
              <a:avLst/>
              <a:gdLst/>
              <a:ahLst/>
              <a:cxnLst/>
              <a:rect l="0" t="0" r="0" b="0"/>
              <a:pathLst>
                <a:path w="1" h="10279" fill="none" extrusionOk="0">
                  <a:moveTo>
                    <a:pt x="1" y="10279"/>
                  </a:moveTo>
                  <a:lnTo>
                    <a:pt x="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86" name="Shape 886"/>
            <p:cNvSpPr/>
            <p:nvPr/>
          </p:nvSpPr>
          <p:spPr>
            <a:xfrm>
              <a:off x="2133750" y="4377850"/>
              <a:ext cx="56050" cy="56025"/>
            </a:xfrm>
            <a:custGeom>
              <a:avLst/>
              <a:gdLst/>
              <a:ahLst/>
              <a:cxnLst/>
              <a:rect l="0" t="0" r="0" b="0"/>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87" name="Shape 887"/>
            <p:cNvSpPr/>
            <p:nvPr/>
          </p:nvSpPr>
          <p:spPr>
            <a:xfrm>
              <a:off x="2038150" y="4589125"/>
              <a:ext cx="87100" cy="87100"/>
            </a:xfrm>
            <a:custGeom>
              <a:avLst/>
              <a:gdLst/>
              <a:ahLst/>
              <a:cxnLst/>
              <a:rect l="0" t="0" r="0" b="0"/>
              <a:pathLst>
                <a:path w="3484" h="3484" fill="none" extrusionOk="0">
                  <a:moveTo>
                    <a:pt x="1" y="0"/>
                  </a:moveTo>
                  <a:lnTo>
                    <a:pt x="3483" y="348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88" name="Shape 888"/>
            <p:cNvSpPr/>
            <p:nvPr/>
          </p:nvSpPr>
          <p:spPr>
            <a:xfrm>
              <a:off x="2194025" y="4564150"/>
              <a:ext cx="54825" cy="54825"/>
            </a:xfrm>
            <a:custGeom>
              <a:avLst/>
              <a:gdLst/>
              <a:ahLst/>
              <a:cxnLst/>
              <a:rect l="0" t="0" r="0" b="0"/>
              <a:pathLst>
                <a:path w="2193" h="2193" fill="none" extrusionOk="0">
                  <a:moveTo>
                    <a:pt x="2192" y="1"/>
                  </a:moveTo>
                  <a:lnTo>
                    <a:pt x="1" y="219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89" name="Shape 889"/>
          <p:cNvGrpSpPr/>
          <p:nvPr/>
        </p:nvGrpSpPr>
        <p:grpSpPr>
          <a:xfrm>
            <a:off x="2067737" y="3759759"/>
            <a:ext cx="309640" cy="392030"/>
            <a:chOff x="2635450" y="4321225"/>
            <a:chExt cx="368400" cy="466425"/>
          </a:xfrm>
        </p:grpSpPr>
        <p:sp>
          <p:nvSpPr>
            <p:cNvPr id="890" name="Shape 890"/>
            <p:cNvSpPr/>
            <p:nvPr/>
          </p:nvSpPr>
          <p:spPr>
            <a:xfrm>
              <a:off x="2635450" y="4653050"/>
              <a:ext cx="368400" cy="134600"/>
            </a:xfrm>
            <a:custGeom>
              <a:avLst/>
              <a:gdLst/>
              <a:ahLst/>
              <a:cxnLst/>
              <a:rect l="0" t="0" r="0" b="0"/>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91" name="Shape 891"/>
            <p:cNvSpPr/>
            <p:nvPr/>
          </p:nvSpPr>
          <p:spPr>
            <a:xfrm>
              <a:off x="2819350" y="4321225"/>
              <a:ext cx="25" cy="347075"/>
            </a:xfrm>
            <a:custGeom>
              <a:avLst/>
              <a:gdLst/>
              <a:ahLst/>
              <a:cxnLst/>
              <a:rect l="0" t="0" r="0" b="0"/>
              <a:pathLst>
                <a:path w="1" h="13883" fill="none" extrusionOk="0">
                  <a:moveTo>
                    <a:pt x="0" y="13883"/>
                  </a:move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92" name="Shape 892"/>
            <p:cNvSpPr/>
            <p:nvPr/>
          </p:nvSpPr>
          <p:spPr>
            <a:xfrm>
              <a:off x="2835175" y="4328525"/>
              <a:ext cx="114475" cy="114500"/>
            </a:xfrm>
            <a:custGeom>
              <a:avLst/>
              <a:gdLst/>
              <a:ahLst/>
              <a:cxnLst/>
              <a:rect l="0" t="0" r="0" b="0"/>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93" name="Shape 893"/>
            <p:cNvSpPr/>
            <p:nvPr/>
          </p:nvSpPr>
          <p:spPr>
            <a:xfrm>
              <a:off x="2850400" y="4372975"/>
              <a:ext cx="54825" cy="54825"/>
            </a:xfrm>
            <a:custGeom>
              <a:avLst/>
              <a:gdLst/>
              <a:ahLst/>
              <a:cxnLst/>
              <a:rect l="0" t="0" r="0" b="0"/>
              <a:pathLst>
                <a:path w="2193" h="2193" fill="none" extrusionOk="0">
                  <a:moveTo>
                    <a:pt x="2192" y="0"/>
                  </a:moveTo>
                  <a:lnTo>
                    <a:pt x="0" y="219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94" name="Shape 894"/>
            <p:cNvSpPr/>
            <p:nvPr/>
          </p:nvSpPr>
          <p:spPr>
            <a:xfrm>
              <a:off x="2646425" y="4429600"/>
              <a:ext cx="156500" cy="156500"/>
            </a:xfrm>
            <a:custGeom>
              <a:avLst/>
              <a:gdLst/>
              <a:ahLst/>
              <a:cxnLst/>
              <a:rect l="0" t="0" r="0" b="0"/>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95" name="Shape 895"/>
            <p:cNvSpPr/>
            <p:nvPr/>
          </p:nvSpPr>
          <p:spPr>
            <a:xfrm>
              <a:off x="2696350" y="4479525"/>
              <a:ext cx="87100" cy="87100"/>
            </a:xfrm>
            <a:custGeom>
              <a:avLst/>
              <a:gdLst/>
              <a:ahLst/>
              <a:cxnLst/>
              <a:rect l="0" t="0" r="0" b="0"/>
              <a:pathLst>
                <a:path w="3484" h="3484" fill="none" extrusionOk="0">
                  <a:moveTo>
                    <a:pt x="0" y="1"/>
                  </a:moveTo>
                  <a:lnTo>
                    <a:pt x="3483" y="348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896" name="Shape 896"/>
          <p:cNvGrpSpPr/>
          <p:nvPr/>
        </p:nvGrpSpPr>
        <p:grpSpPr>
          <a:xfrm>
            <a:off x="5436146" y="3750030"/>
            <a:ext cx="342882" cy="383835"/>
            <a:chOff x="6643075" y="4309650"/>
            <a:chExt cx="407950" cy="456675"/>
          </a:xfrm>
        </p:grpSpPr>
        <p:sp>
          <p:nvSpPr>
            <p:cNvPr id="897" name="Shape 897"/>
            <p:cNvSpPr/>
            <p:nvPr/>
          </p:nvSpPr>
          <p:spPr>
            <a:xfrm>
              <a:off x="6643075" y="4698125"/>
              <a:ext cx="407950" cy="14625"/>
            </a:xfrm>
            <a:custGeom>
              <a:avLst/>
              <a:gdLst/>
              <a:ahLst/>
              <a:cxnLst/>
              <a:rect l="0" t="0" r="0" b="0"/>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98" name="Shape 898"/>
            <p:cNvSpPr/>
            <p:nvPr/>
          </p:nvSpPr>
          <p:spPr>
            <a:xfrm>
              <a:off x="6643075" y="4727350"/>
              <a:ext cx="407950" cy="14625"/>
            </a:xfrm>
            <a:custGeom>
              <a:avLst/>
              <a:gdLst/>
              <a:ahLst/>
              <a:cxnLst/>
              <a:rect l="0" t="0" r="0" b="0"/>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899" name="Shape 899"/>
            <p:cNvSpPr/>
            <p:nvPr/>
          </p:nvSpPr>
          <p:spPr>
            <a:xfrm>
              <a:off x="6643075" y="4751700"/>
              <a:ext cx="407950" cy="14625"/>
            </a:xfrm>
            <a:custGeom>
              <a:avLst/>
              <a:gdLst/>
              <a:ahLst/>
              <a:cxnLst/>
              <a:rect l="0" t="0" r="0" b="0"/>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00" name="Shape 900"/>
            <p:cNvSpPr/>
            <p:nvPr/>
          </p:nvSpPr>
          <p:spPr>
            <a:xfrm>
              <a:off x="6672900" y="4309650"/>
              <a:ext cx="348900" cy="376300"/>
            </a:xfrm>
            <a:custGeom>
              <a:avLst/>
              <a:gdLst/>
              <a:ahLst/>
              <a:cxnLst/>
              <a:rect l="0" t="0" r="0" b="0"/>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01" name="Shape 901"/>
            <p:cNvSpPr/>
            <p:nvPr/>
          </p:nvSpPr>
          <p:spPr>
            <a:xfrm>
              <a:off x="6805625" y="4452725"/>
              <a:ext cx="15850" cy="28050"/>
            </a:xfrm>
            <a:custGeom>
              <a:avLst/>
              <a:gdLst/>
              <a:ahLst/>
              <a:cxnLst/>
              <a:rect l="0" t="0" r="0" b="0"/>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02" name="Shape 902"/>
            <p:cNvSpPr/>
            <p:nvPr/>
          </p:nvSpPr>
          <p:spPr>
            <a:xfrm>
              <a:off x="6872600" y="4452725"/>
              <a:ext cx="15875" cy="28050"/>
            </a:xfrm>
            <a:custGeom>
              <a:avLst/>
              <a:gdLst/>
              <a:ahLst/>
              <a:cxnLst/>
              <a:rect l="0" t="0" r="0" b="0"/>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03" name="Shape 903"/>
            <p:cNvSpPr/>
            <p:nvPr/>
          </p:nvSpPr>
          <p:spPr>
            <a:xfrm>
              <a:off x="6709425" y="4414975"/>
              <a:ext cx="275250" cy="54825"/>
            </a:xfrm>
            <a:custGeom>
              <a:avLst/>
              <a:gdLst/>
              <a:ahLst/>
              <a:cxnLst/>
              <a:rect l="0" t="0" r="0" b="0"/>
              <a:pathLst>
                <a:path w="11010" h="2193" fill="none" extrusionOk="0">
                  <a:moveTo>
                    <a:pt x="11009" y="2193"/>
                  </a:moveTo>
                  <a:lnTo>
                    <a:pt x="5505" y="1"/>
                  </a:lnTo>
                  <a:lnTo>
                    <a:pt x="1" y="219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04" name="Shape 904"/>
            <p:cNvSpPr/>
            <p:nvPr/>
          </p:nvSpPr>
          <p:spPr>
            <a:xfrm>
              <a:off x="6733175" y="4382725"/>
              <a:ext cx="227750" cy="37150"/>
            </a:xfrm>
            <a:custGeom>
              <a:avLst/>
              <a:gdLst/>
              <a:ahLst/>
              <a:cxnLst/>
              <a:rect l="0" t="0" r="0" b="0"/>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05" name="Shape 905"/>
            <p:cNvSpPr/>
            <p:nvPr/>
          </p:nvSpPr>
          <p:spPr>
            <a:xfrm>
              <a:off x="6847025" y="4414975"/>
              <a:ext cx="25" cy="145550"/>
            </a:xfrm>
            <a:custGeom>
              <a:avLst/>
              <a:gdLst/>
              <a:ahLst/>
              <a:cxnLst/>
              <a:rect l="0" t="0" r="0" b="0"/>
              <a:pathLst>
                <a:path w="1" h="5822" fill="none" extrusionOk="0">
                  <a:moveTo>
                    <a:pt x="1" y="1"/>
                  </a:moveTo>
                  <a:lnTo>
                    <a:pt x="1" y="5822"/>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906" name="Shape 906"/>
          <p:cNvGrpSpPr/>
          <p:nvPr/>
        </p:nvGrpSpPr>
        <p:grpSpPr>
          <a:xfrm>
            <a:off x="4251419" y="4291984"/>
            <a:ext cx="452420" cy="433992"/>
            <a:chOff x="5233525" y="4954450"/>
            <a:chExt cx="538275" cy="516350"/>
          </a:xfrm>
        </p:grpSpPr>
        <p:sp>
          <p:nvSpPr>
            <p:cNvPr id="907" name="Shape 907"/>
            <p:cNvSpPr/>
            <p:nvPr/>
          </p:nvSpPr>
          <p:spPr>
            <a:xfrm>
              <a:off x="5637825" y="4954450"/>
              <a:ext cx="89525" cy="89525"/>
            </a:xfrm>
            <a:custGeom>
              <a:avLst/>
              <a:gdLst/>
              <a:ahLst/>
              <a:cxnLst/>
              <a:rect l="0" t="0" r="0" b="0"/>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08" name="Shape 908"/>
            <p:cNvSpPr/>
            <p:nvPr/>
          </p:nvSpPr>
          <p:spPr>
            <a:xfrm>
              <a:off x="5323025" y="4980625"/>
              <a:ext cx="88925" cy="88925"/>
            </a:xfrm>
            <a:custGeom>
              <a:avLst/>
              <a:gdLst/>
              <a:ahLst/>
              <a:cxnLst/>
              <a:rect l="0" t="0" r="0" b="0"/>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09" name="Shape 909"/>
            <p:cNvSpPr/>
            <p:nvPr/>
          </p:nvSpPr>
          <p:spPr>
            <a:xfrm>
              <a:off x="5233525" y="5255225"/>
              <a:ext cx="89525" cy="89525"/>
            </a:xfrm>
            <a:custGeom>
              <a:avLst/>
              <a:gdLst/>
              <a:ahLst/>
              <a:cxnLst/>
              <a:rect l="0" t="0" r="0" b="0"/>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10" name="Shape 910"/>
            <p:cNvSpPr/>
            <p:nvPr/>
          </p:nvSpPr>
          <p:spPr>
            <a:xfrm>
              <a:off x="5453325" y="5382475"/>
              <a:ext cx="88925" cy="88325"/>
            </a:xfrm>
            <a:custGeom>
              <a:avLst/>
              <a:gdLst/>
              <a:ahLst/>
              <a:cxnLst/>
              <a:rect l="0" t="0" r="0" b="0"/>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11" name="Shape 911"/>
            <p:cNvSpPr/>
            <p:nvPr/>
          </p:nvSpPr>
          <p:spPr>
            <a:xfrm>
              <a:off x="5682875" y="5188875"/>
              <a:ext cx="88925" cy="89525"/>
            </a:xfrm>
            <a:custGeom>
              <a:avLst/>
              <a:gdLst/>
              <a:ahLst/>
              <a:cxnLst/>
              <a:rect l="0" t="0" r="0" b="0"/>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12" name="Shape 912"/>
            <p:cNvSpPr/>
            <p:nvPr/>
          </p:nvSpPr>
          <p:spPr>
            <a:xfrm>
              <a:off x="5411925" y="5110925"/>
              <a:ext cx="188775" cy="189400"/>
            </a:xfrm>
            <a:custGeom>
              <a:avLst/>
              <a:gdLst/>
              <a:ahLst/>
              <a:cxnLst/>
              <a:rect l="0" t="0" r="0" b="0"/>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13" name="Shape 913"/>
            <p:cNvSpPr/>
            <p:nvPr/>
          </p:nvSpPr>
          <p:spPr>
            <a:xfrm>
              <a:off x="5367475" y="5025075"/>
              <a:ext cx="81600" cy="105975"/>
            </a:xfrm>
            <a:custGeom>
              <a:avLst/>
              <a:gdLst/>
              <a:ahLst/>
              <a:cxnLst/>
              <a:rect l="0" t="0" r="0" b="0"/>
              <a:pathLst>
                <a:path w="3264" h="4239" fill="none" extrusionOk="0">
                  <a:moveTo>
                    <a:pt x="0" y="1"/>
                  </a:moveTo>
                  <a:lnTo>
                    <a:pt x="3264" y="423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14" name="Shape 914"/>
            <p:cNvSpPr/>
            <p:nvPr/>
          </p:nvSpPr>
          <p:spPr>
            <a:xfrm>
              <a:off x="5567800" y="4999500"/>
              <a:ext cx="115100" cy="133975"/>
            </a:xfrm>
            <a:custGeom>
              <a:avLst/>
              <a:gdLst/>
              <a:ahLst/>
              <a:cxnLst/>
              <a:rect l="0" t="0" r="0" b="0"/>
              <a:pathLst>
                <a:path w="4604" h="5359" fill="none" extrusionOk="0">
                  <a:moveTo>
                    <a:pt x="0" y="5359"/>
                  </a:moveTo>
                  <a:lnTo>
                    <a:pt x="4603"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15" name="Shape 915"/>
            <p:cNvSpPr/>
            <p:nvPr/>
          </p:nvSpPr>
          <p:spPr>
            <a:xfrm>
              <a:off x="5600075" y="5217475"/>
              <a:ext cx="127275" cy="16475"/>
            </a:xfrm>
            <a:custGeom>
              <a:avLst/>
              <a:gdLst/>
              <a:ahLst/>
              <a:cxnLst/>
              <a:rect l="0" t="0" r="0" b="0"/>
              <a:pathLst>
                <a:path w="5091" h="659" fill="none" extrusionOk="0">
                  <a:moveTo>
                    <a:pt x="5090" y="658"/>
                  </a:moveTo>
                  <a:lnTo>
                    <a:pt x="0"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16" name="Shape 916"/>
            <p:cNvSpPr/>
            <p:nvPr/>
          </p:nvSpPr>
          <p:spPr>
            <a:xfrm>
              <a:off x="5497775" y="5299675"/>
              <a:ext cx="4900" cy="126675"/>
            </a:xfrm>
            <a:custGeom>
              <a:avLst/>
              <a:gdLst/>
              <a:ahLst/>
              <a:cxnLst/>
              <a:rect l="0" t="0" r="0" b="0"/>
              <a:pathLst>
                <a:path w="196" h="5067" fill="none" extrusionOk="0">
                  <a:moveTo>
                    <a:pt x="0" y="5067"/>
                  </a:moveTo>
                  <a:lnTo>
                    <a:pt x="195"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17" name="Shape 917"/>
            <p:cNvSpPr/>
            <p:nvPr/>
          </p:nvSpPr>
          <p:spPr>
            <a:xfrm>
              <a:off x="5277975" y="5241825"/>
              <a:ext cx="141275" cy="58500"/>
            </a:xfrm>
            <a:custGeom>
              <a:avLst/>
              <a:gdLst/>
              <a:ahLst/>
              <a:cxnLst/>
              <a:rect l="0" t="0" r="0" b="0"/>
              <a:pathLst>
                <a:path w="5651" h="2340" fill="none" extrusionOk="0">
                  <a:moveTo>
                    <a:pt x="0" y="2339"/>
                  </a:moveTo>
                  <a:lnTo>
                    <a:pt x="565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918" name="Shape 918"/>
          <p:cNvGrpSpPr/>
          <p:nvPr/>
        </p:nvGrpSpPr>
        <p:grpSpPr>
          <a:xfrm>
            <a:off x="3682338" y="4299654"/>
            <a:ext cx="460615" cy="418653"/>
            <a:chOff x="4556450" y="4963575"/>
            <a:chExt cx="548025" cy="498100"/>
          </a:xfrm>
        </p:grpSpPr>
        <p:sp>
          <p:nvSpPr>
            <p:cNvPr id="919" name="Shape 919"/>
            <p:cNvSpPr/>
            <p:nvPr/>
          </p:nvSpPr>
          <p:spPr>
            <a:xfrm>
              <a:off x="4611850" y="5222350"/>
              <a:ext cx="436600" cy="239325"/>
            </a:xfrm>
            <a:custGeom>
              <a:avLst/>
              <a:gdLst/>
              <a:ahLst/>
              <a:cxnLst/>
              <a:rect l="0" t="0" r="0" b="0"/>
              <a:pathLst>
                <a:path w="17464" h="9573" fill="none" extrusionOk="0">
                  <a:moveTo>
                    <a:pt x="1" y="1"/>
                  </a:moveTo>
                  <a:lnTo>
                    <a:pt x="1" y="4677"/>
                  </a:lnTo>
                  <a:lnTo>
                    <a:pt x="8720" y="9572"/>
                  </a:lnTo>
                  <a:lnTo>
                    <a:pt x="17463" y="4677"/>
                  </a:lnTo>
                  <a:lnTo>
                    <a:pt x="17463"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20" name="Shape 920"/>
            <p:cNvSpPr/>
            <p:nvPr/>
          </p:nvSpPr>
          <p:spPr>
            <a:xfrm>
              <a:off x="4612475" y="4963575"/>
              <a:ext cx="435975" cy="125450"/>
            </a:xfrm>
            <a:custGeom>
              <a:avLst/>
              <a:gdLst/>
              <a:ahLst/>
              <a:cxnLst/>
              <a:rect l="0" t="0" r="0" b="0"/>
              <a:pathLst>
                <a:path w="17439" h="5018" fill="none" extrusionOk="0">
                  <a:moveTo>
                    <a:pt x="17438" y="5018"/>
                  </a:moveTo>
                  <a:lnTo>
                    <a:pt x="8671" y="1"/>
                  </a:lnTo>
                  <a:lnTo>
                    <a:pt x="0" y="501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21" name="Shape 921"/>
            <p:cNvSpPr/>
            <p:nvPr/>
          </p:nvSpPr>
          <p:spPr>
            <a:xfrm>
              <a:off x="4556450" y="5089000"/>
              <a:ext cx="274025" cy="225925"/>
            </a:xfrm>
            <a:custGeom>
              <a:avLst/>
              <a:gdLst/>
              <a:ahLst/>
              <a:cxnLst/>
              <a:rect l="0" t="0" r="0" b="0"/>
              <a:pathLst>
                <a:path w="10961" h="9037" fill="none" extrusionOk="0">
                  <a:moveTo>
                    <a:pt x="8720" y="9037"/>
                  </a:moveTo>
                  <a:lnTo>
                    <a:pt x="1" y="4068"/>
                  </a:lnTo>
                  <a:lnTo>
                    <a:pt x="2241" y="1"/>
                  </a:lnTo>
                  <a:lnTo>
                    <a:pt x="10960" y="4969"/>
                  </a:lnTo>
                  <a:lnTo>
                    <a:pt x="8720" y="9037"/>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22" name="Shape 922"/>
            <p:cNvSpPr/>
            <p:nvPr/>
          </p:nvSpPr>
          <p:spPr>
            <a:xfrm>
              <a:off x="4830450" y="5089000"/>
              <a:ext cx="274025" cy="225925"/>
            </a:xfrm>
            <a:custGeom>
              <a:avLst/>
              <a:gdLst/>
              <a:ahLst/>
              <a:cxnLst/>
              <a:rect l="0" t="0" r="0" b="0"/>
              <a:pathLst>
                <a:path w="10961" h="9037" fill="none" extrusionOk="0">
                  <a:moveTo>
                    <a:pt x="2241" y="9037"/>
                  </a:moveTo>
                  <a:lnTo>
                    <a:pt x="10960" y="4068"/>
                  </a:lnTo>
                  <a:lnTo>
                    <a:pt x="8719" y="1"/>
                  </a:lnTo>
                  <a:lnTo>
                    <a:pt x="0" y="4969"/>
                  </a:lnTo>
                  <a:lnTo>
                    <a:pt x="2241" y="9037"/>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23" name="Shape 923"/>
            <p:cNvSpPr/>
            <p:nvPr/>
          </p:nvSpPr>
          <p:spPr>
            <a:xfrm>
              <a:off x="4830450" y="5213225"/>
              <a:ext cx="25" cy="248450"/>
            </a:xfrm>
            <a:custGeom>
              <a:avLst/>
              <a:gdLst/>
              <a:ahLst/>
              <a:cxnLst/>
              <a:rect l="0" t="0" r="0" b="0"/>
              <a:pathLst>
                <a:path w="1" h="9938" fill="none" extrusionOk="0">
                  <a:moveTo>
                    <a:pt x="0" y="0"/>
                  </a:moveTo>
                  <a:lnTo>
                    <a:pt x="0" y="993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924" name="Shape 924"/>
          <p:cNvGrpSpPr/>
          <p:nvPr/>
        </p:nvGrpSpPr>
        <p:grpSpPr>
          <a:xfrm>
            <a:off x="299620" y="4390239"/>
            <a:ext cx="445255" cy="246182"/>
            <a:chOff x="531800" y="5071350"/>
            <a:chExt cx="529750" cy="292900"/>
          </a:xfrm>
        </p:grpSpPr>
        <p:sp>
          <p:nvSpPr>
            <p:cNvPr id="925" name="Shape 925"/>
            <p:cNvSpPr/>
            <p:nvPr/>
          </p:nvSpPr>
          <p:spPr>
            <a:xfrm>
              <a:off x="632875" y="5077450"/>
              <a:ext cx="272200" cy="185725"/>
            </a:xfrm>
            <a:custGeom>
              <a:avLst/>
              <a:gdLst/>
              <a:ahLst/>
              <a:cxnLst/>
              <a:rect l="0" t="0" r="0" b="0"/>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26" name="Shape 926"/>
            <p:cNvSpPr/>
            <p:nvPr/>
          </p:nvSpPr>
          <p:spPr>
            <a:xfrm>
              <a:off x="886175" y="5071350"/>
              <a:ext cx="74300" cy="191825"/>
            </a:xfrm>
            <a:custGeom>
              <a:avLst/>
              <a:gdLst/>
              <a:ahLst/>
              <a:cxnLst/>
              <a:rect l="0" t="0" r="0" b="0"/>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27" name="Shape 927"/>
            <p:cNvSpPr/>
            <p:nvPr/>
          </p:nvSpPr>
          <p:spPr>
            <a:xfrm>
              <a:off x="531800" y="5162075"/>
              <a:ext cx="202175" cy="202175"/>
            </a:xfrm>
            <a:custGeom>
              <a:avLst/>
              <a:gdLst/>
              <a:ahLst/>
              <a:cxnLst/>
              <a:rect l="0" t="0" r="0" b="0"/>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28" name="Shape 928"/>
            <p:cNvSpPr/>
            <p:nvPr/>
          </p:nvSpPr>
          <p:spPr>
            <a:xfrm>
              <a:off x="859375" y="5162075"/>
              <a:ext cx="202175" cy="202175"/>
            </a:xfrm>
            <a:custGeom>
              <a:avLst/>
              <a:gdLst/>
              <a:ahLst/>
              <a:cxnLst/>
              <a:rect l="0" t="0" r="0" b="0"/>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29" name="Shape 929"/>
            <p:cNvSpPr/>
            <p:nvPr/>
          </p:nvSpPr>
          <p:spPr>
            <a:xfrm>
              <a:off x="676100" y="5071350"/>
              <a:ext cx="86500" cy="7325"/>
            </a:xfrm>
            <a:custGeom>
              <a:avLst/>
              <a:gdLst/>
              <a:ahLst/>
              <a:cxnLst/>
              <a:rect l="0" t="0" r="0" b="0"/>
              <a:pathLst>
                <a:path w="3460" h="293" fill="none" extrusionOk="0">
                  <a:moveTo>
                    <a:pt x="1" y="1"/>
                  </a:moveTo>
                  <a:lnTo>
                    <a:pt x="3459" y="29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30" name="Shape 930"/>
            <p:cNvSpPr/>
            <p:nvPr/>
          </p:nvSpPr>
          <p:spPr>
            <a:xfrm>
              <a:off x="941575" y="5244275"/>
              <a:ext cx="37175" cy="37175"/>
            </a:xfrm>
            <a:custGeom>
              <a:avLst/>
              <a:gdLst/>
              <a:ahLst/>
              <a:cxnLst/>
              <a:rect l="0" t="0" r="0" b="0"/>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31" name="Shape 931"/>
            <p:cNvSpPr/>
            <p:nvPr/>
          </p:nvSpPr>
          <p:spPr>
            <a:xfrm>
              <a:off x="614600" y="5244275"/>
              <a:ext cx="37175" cy="37175"/>
            </a:xfrm>
            <a:custGeom>
              <a:avLst/>
              <a:gdLst/>
              <a:ahLst/>
              <a:cxnLst/>
              <a:rect l="0" t="0" r="0" b="0"/>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932" name="Shape 932"/>
          <p:cNvGrpSpPr/>
          <p:nvPr/>
        </p:nvGrpSpPr>
        <p:grpSpPr>
          <a:xfrm>
            <a:off x="7243894" y="1803400"/>
            <a:ext cx="433992" cy="422729"/>
            <a:chOff x="5916675" y="927975"/>
            <a:chExt cx="516350" cy="502950"/>
          </a:xfrm>
        </p:grpSpPr>
        <p:sp>
          <p:nvSpPr>
            <p:cNvPr id="933" name="Shape 933"/>
            <p:cNvSpPr/>
            <p:nvPr/>
          </p:nvSpPr>
          <p:spPr>
            <a:xfrm>
              <a:off x="5916675" y="927975"/>
              <a:ext cx="516350" cy="502950"/>
            </a:xfrm>
            <a:custGeom>
              <a:avLst/>
              <a:gdLst/>
              <a:ahLst/>
              <a:cxnLst/>
              <a:rect l="0" t="0" r="0" b="0"/>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FFF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34" name="Shape 934"/>
            <p:cNvSpPr/>
            <p:nvPr/>
          </p:nvSpPr>
          <p:spPr>
            <a:xfrm>
              <a:off x="6006800" y="1011375"/>
              <a:ext cx="336125" cy="336125"/>
            </a:xfrm>
            <a:custGeom>
              <a:avLst/>
              <a:gdLst/>
              <a:ahLst/>
              <a:cxnLst/>
              <a:rect l="0" t="0" r="0" b="0"/>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FFF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935" name="Shape 935"/>
          <p:cNvGrpSpPr/>
          <p:nvPr/>
        </p:nvGrpSpPr>
        <p:grpSpPr>
          <a:xfrm>
            <a:off x="6359914" y="2509302"/>
            <a:ext cx="1079481" cy="1051467"/>
            <a:chOff x="5916675" y="927975"/>
            <a:chExt cx="516350" cy="502950"/>
          </a:xfrm>
        </p:grpSpPr>
        <p:sp>
          <p:nvSpPr>
            <p:cNvPr id="936" name="Shape 936"/>
            <p:cNvSpPr/>
            <p:nvPr/>
          </p:nvSpPr>
          <p:spPr>
            <a:xfrm>
              <a:off x="5916675" y="927975"/>
              <a:ext cx="516350" cy="502950"/>
            </a:xfrm>
            <a:custGeom>
              <a:avLst/>
              <a:gdLst/>
              <a:ahLst/>
              <a:cxnLst/>
              <a:rect l="0" t="0" r="0" b="0"/>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FFF00"/>
              </a:solidFill>
              <a:prstDash val="dash"/>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37" name="Shape 937"/>
            <p:cNvSpPr/>
            <p:nvPr/>
          </p:nvSpPr>
          <p:spPr>
            <a:xfrm>
              <a:off x="6006800" y="1011375"/>
              <a:ext cx="336125" cy="336125"/>
            </a:xfrm>
            <a:custGeom>
              <a:avLst/>
              <a:gdLst/>
              <a:ahLst/>
              <a:cxnLst/>
              <a:rect l="0" t="0" r="0" b="0"/>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FFF00"/>
              </a:solidFill>
              <a:prstDash val="dash"/>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938" name="Shape 938"/>
          <p:cNvGrpSpPr/>
          <p:nvPr/>
        </p:nvGrpSpPr>
        <p:grpSpPr>
          <a:xfrm>
            <a:off x="6360057" y="1803400"/>
            <a:ext cx="433992" cy="422729"/>
            <a:chOff x="5916675" y="927975"/>
            <a:chExt cx="516350" cy="502950"/>
          </a:xfrm>
        </p:grpSpPr>
        <p:sp>
          <p:nvSpPr>
            <p:cNvPr id="939" name="Shape 939"/>
            <p:cNvSpPr/>
            <p:nvPr/>
          </p:nvSpPr>
          <p:spPr>
            <a:xfrm>
              <a:off x="5916675" y="927975"/>
              <a:ext cx="516350" cy="502950"/>
            </a:xfrm>
            <a:custGeom>
              <a:avLst/>
              <a:gdLst/>
              <a:ahLst/>
              <a:cxnLst/>
              <a:rect l="0" t="0" r="0" b="0"/>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40" name="Shape 940"/>
            <p:cNvSpPr/>
            <p:nvPr/>
          </p:nvSpPr>
          <p:spPr>
            <a:xfrm>
              <a:off x="6006800" y="1011375"/>
              <a:ext cx="336125" cy="336125"/>
            </a:xfrm>
            <a:custGeom>
              <a:avLst/>
              <a:gdLst/>
              <a:ahLst/>
              <a:cxnLst/>
              <a:rect l="0" t="0" r="0" b="0"/>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00"/>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941" name="Shape 941"/>
          <p:cNvSpPr/>
          <p:nvPr/>
        </p:nvSpPr>
        <p:spPr>
          <a:xfrm>
            <a:off x="7436055" y="2039778"/>
            <a:ext cx="402263" cy="227229"/>
          </a:xfrm>
          <a:custGeom>
            <a:avLst/>
            <a:gdLst/>
            <a:ahLst/>
            <a:cxnLst/>
            <a:rect l="0" t="0" r="0" b="0"/>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42" name="Shape 942"/>
          <p:cNvSpPr/>
          <p:nvPr/>
        </p:nvSpPr>
        <p:spPr>
          <a:xfrm>
            <a:off x="6552218" y="2039778"/>
            <a:ext cx="402263" cy="227229"/>
          </a:xfrm>
          <a:custGeom>
            <a:avLst/>
            <a:gdLst/>
            <a:ahLst/>
            <a:cxnLst/>
            <a:rect l="0" t="0" r="0" b="0"/>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43" name="Shape 943"/>
          <p:cNvSpPr/>
          <p:nvPr/>
        </p:nvSpPr>
        <p:spPr>
          <a:xfrm>
            <a:off x="6837753" y="3097315"/>
            <a:ext cx="1000561" cy="565194"/>
          </a:xfrm>
          <a:custGeom>
            <a:avLst/>
            <a:gdLst/>
            <a:ahLst/>
            <a:cxnLst/>
            <a:rect l="0" t="0" r="0" b="0"/>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FFFFFF"/>
            </a:solidFill>
            <a:prstDash val="dash"/>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944" name="Shape 944"/>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29</a:t>
            </a:fld>
            <a:endParaRPr lang="en"/>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646573" y="1016000"/>
            <a:ext cx="3246900" cy="973500"/>
          </a:xfrm>
          <a:prstGeom prst="rect">
            <a:avLst/>
          </a:prstGeom>
        </p:spPr>
        <p:txBody>
          <a:bodyPr wrap="square" lIns="91425" tIns="91425" rIns="91425" bIns="91425" anchor="t" anchorCtr="0">
            <a:noAutofit/>
          </a:bodyPr>
          <a:lstStyle/>
          <a:p>
            <a:pPr lvl="0">
              <a:spcBef>
                <a:spcPts val="0"/>
              </a:spcBef>
              <a:buNone/>
            </a:pPr>
            <a:r>
              <a:rPr lang="en-US" dirty="0"/>
              <a:t>Contents</a:t>
            </a:r>
            <a:endParaRPr lang="en" dirty="0"/>
          </a:p>
        </p:txBody>
      </p:sp>
      <p:sp>
        <p:nvSpPr>
          <p:cNvPr id="122" name="Shape 122"/>
          <p:cNvSpPr txBox="1">
            <a:spLocks noGrp="1"/>
          </p:cNvSpPr>
          <p:nvPr>
            <p:ph type="body" idx="2"/>
          </p:nvPr>
        </p:nvSpPr>
        <p:spPr>
          <a:xfrm>
            <a:off x="5130225" y="1016000"/>
            <a:ext cx="3624116" cy="3099900"/>
          </a:xfrm>
          <a:prstGeom prst="rect">
            <a:avLst/>
          </a:prstGeom>
        </p:spPr>
        <p:txBody>
          <a:bodyPr wrap="square" lIns="91425" tIns="91425" rIns="91425" bIns="91425" anchor="t" anchorCtr="0">
            <a:noAutofit/>
          </a:bodyPr>
          <a:lstStyle/>
          <a:p>
            <a:pPr marL="457200" lvl="0" indent="-342900" rtl="0">
              <a:spcBef>
                <a:spcPts val="0"/>
              </a:spcBef>
              <a:spcAft>
                <a:spcPts val="1000"/>
              </a:spcAft>
              <a:buSzPts val="1800"/>
              <a:buAutoNum type="arabicPeriod"/>
            </a:pPr>
            <a:r>
              <a:rPr lang="en-US" dirty="0"/>
              <a:t>Data Preparation and Assumptions</a:t>
            </a:r>
            <a:endParaRPr lang="en" dirty="0"/>
          </a:p>
          <a:p>
            <a:pPr marL="457200" lvl="0" indent="-342900" rtl="0">
              <a:spcBef>
                <a:spcPts val="0"/>
              </a:spcBef>
              <a:spcAft>
                <a:spcPts val="1000"/>
              </a:spcAft>
              <a:buSzPts val="1800"/>
              <a:buAutoNum type="arabicPeriod"/>
            </a:pPr>
            <a:r>
              <a:rPr lang="en" dirty="0"/>
              <a:t>Individual </a:t>
            </a:r>
            <a:r>
              <a:rPr lang="en-US" dirty="0"/>
              <a:t>Analysis</a:t>
            </a:r>
            <a:endParaRPr lang="en" dirty="0"/>
          </a:p>
          <a:p>
            <a:pPr marL="914400" lvl="1" indent="-317500" rtl="0">
              <a:spcBef>
                <a:spcPts val="0"/>
              </a:spcBef>
              <a:spcAft>
                <a:spcPts val="1000"/>
              </a:spcAft>
              <a:buSzPts val="1400"/>
              <a:buAutoNum type="alphaLcPeriod"/>
            </a:pPr>
            <a:r>
              <a:rPr lang="en-US" dirty="0"/>
              <a:t>Analysis into IMDb score</a:t>
            </a:r>
          </a:p>
          <a:p>
            <a:pPr marL="914400" lvl="1" indent="-317500" rtl="0">
              <a:spcBef>
                <a:spcPts val="0"/>
              </a:spcBef>
              <a:spcAft>
                <a:spcPts val="1000"/>
              </a:spcAft>
              <a:buSzPts val="1400"/>
              <a:buAutoNum type="alphaLcPeriod"/>
            </a:pPr>
            <a:r>
              <a:rPr lang="en-US" dirty="0"/>
              <a:t>Analysis into gross</a:t>
            </a:r>
            <a:endParaRPr lang="en" dirty="0"/>
          </a:p>
          <a:p>
            <a:pPr marL="457200" lvl="0" indent="-342900">
              <a:spcBef>
                <a:spcPts val="0"/>
              </a:spcBef>
              <a:spcAft>
                <a:spcPts val="1000"/>
              </a:spcAft>
              <a:buSzPts val="1800"/>
              <a:buAutoNum type="arabicPeriod"/>
            </a:pPr>
            <a:r>
              <a:rPr lang="en-US" dirty="0"/>
              <a:t>Comprehensive Analysis and Program Improvements</a:t>
            </a:r>
            <a:endParaRPr lang="en" dirty="0"/>
          </a:p>
        </p:txBody>
      </p:sp>
      <p:sp>
        <p:nvSpPr>
          <p:cNvPr id="123" name="Shape 123"/>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3</a:t>
            </a:fld>
            <a:endParaRPr lang="en"/>
          </a:p>
        </p:txBody>
      </p:sp>
      <p:sp>
        <p:nvSpPr>
          <p:cNvPr id="124" name="Shape 124"/>
          <p:cNvSpPr txBox="1">
            <a:spLocks noGrp="1"/>
          </p:cNvSpPr>
          <p:nvPr>
            <p:ph type="subTitle" idx="1"/>
          </p:nvPr>
        </p:nvSpPr>
        <p:spPr>
          <a:xfrm>
            <a:off x="646550" y="1684700"/>
            <a:ext cx="3246900" cy="2126400"/>
          </a:xfrm>
          <a:prstGeom prst="rect">
            <a:avLst/>
          </a:prstGeom>
        </p:spPr>
        <p:txBody>
          <a:bodyPr wrap="square" lIns="91425" tIns="91425" rIns="91425" bIns="91425" anchor="t" anchorCtr="0">
            <a:noAutofit/>
          </a:bodyPr>
          <a:lstStyle/>
          <a:p>
            <a:pPr lvl="0">
              <a:spcBef>
                <a:spcPts val="0"/>
              </a:spcBef>
              <a:buNone/>
            </a:pPr>
            <a:r>
              <a:rPr lang="en" dirty="0"/>
              <a:t>This is </a:t>
            </a:r>
            <a:r>
              <a:rPr lang="en-US" dirty="0"/>
              <a:t>what you could hear from our presentation on the following 9 minutes.</a:t>
            </a:r>
            <a:endParaRPr lang="en"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67031"/>
        </a:solidFill>
        <a:effectLst/>
      </p:bgPr>
    </p:bg>
    <p:spTree>
      <p:nvGrpSpPr>
        <p:cNvPr id="1" name="Shape 948"/>
        <p:cNvGrpSpPr/>
        <p:nvPr/>
      </p:nvGrpSpPr>
      <p:grpSpPr>
        <a:xfrm>
          <a:off x="0" y="0"/>
          <a:ext cx="0" cy="0"/>
          <a:chOff x="0" y="0"/>
          <a:chExt cx="0" cy="0"/>
        </a:xfrm>
      </p:grpSpPr>
      <p:sp>
        <p:nvSpPr>
          <p:cNvPr id="949" name="Shape 949"/>
          <p:cNvSpPr txBox="1"/>
          <p:nvPr/>
        </p:nvSpPr>
        <p:spPr>
          <a:xfrm>
            <a:off x="2087650" y="914275"/>
            <a:ext cx="6676800" cy="1380900"/>
          </a:xfrm>
          <a:prstGeom prst="rect">
            <a:avLst/>
          </a:prstGeom>
          <a:noFill/>
          <a:ln>
            <a:noFill/>
          </a:ln>
        </p:spPr>
        <p:txBody>
          <a:bodyPr wrap="square" lIns="91425" tIns="91425" rIns="91425" bIns="91425" anchor="t" anchorCtr="0">
            <a:noAutofit/>
          </a:bodyPr>
          <a:lstStyle/>
          <a:p>
            <a:pPr lvl="0" rtl="0">
              <a:spcBef>
                <a:spcPts val="0"/>
              </a:spcBef>
              <a:buClr>
                <a:schemeClr val="dk1"/>
              </a:buClr>
              <a:buSzPts val="1100"/>
              <a:buFont typeface="Arial"/>
              <a:buNone/>
            </a:pPr>
            <a:r>
              <a:rPr lang="en" b="1">
                <a:solidFill>
                  <a:srgbClr val="FFFFFF"/>
                </a:solidFill>
                <a:latin typeface="Nunito Sans"/>
                <a:ea typeface="Nunito Sans"/>
                <a:cs typeface="Nunito Sans"/>
                <a:sym typeface="Nunito Sans"/>
              </a:rPr>
              <a:t>Now you can use any emoji as an icon!</a:t>
            </a:r>
          </a:p>
          <a:p>
            <a:pPr lvl="0" rtl="0">
              <a:spcBef>
                <a:spcPts val="0"/>
              </a:spcBef>
              <a:buClr>
                <a:schemeClr val="dk1"/>
              </a:buClr>
              <a:buSzPts val="1100"/>
              <a:buFont typeface="Arial"/>
              <a:buNone/>
            </a:pPr>
            <a:r>
              <a:rPr lang="en">
                <a:solidFill>
                  <a:srgbClr val="FFFFFF"/>
                </a:solidFill>
                <a:latin typeface="Nunito Sans"/>
                <a:ea typeface="Nunito Sans"/>
                <a:cs typeface="Nunito Sans"/>
                <a:sym typeface="Nunito Sans"/>
              </a:rPr>
              <a:t>And of course it resizes without losing quality and you can change the color.</a:t>
            </a:r>
          </a:p>
          <a:p>
            <a:pPr lvl="0" rtl="0">
              <a:spcBef>
                <a:spcPts val="0"/>
              </a:spcBef>
              <a:buNone/>
            </a:pPr>
            <a:endParaRPr>
              <a:solidFill>
                <a:srgbClr val="FFFFFF"/>
              </a:solidFill>
              <a:latin typeface="Nunito Sans"/>
              <a:ea typeface="Nunito Sans"/>
              <a:cs typeface="Nunito Sans"/>
              <a:sym typeface="Nunito Sans"/>
            </a:endParaRPr>
          </a:p>
          <a:p>
            <a:pPr lvl="0">
              <a:spcBef>
                <a:spcPts val="0"/>
              </a:spcBef>
              <a:buNone/>
            </a:pPr>
            <a:r>
              <a:rPr lang="en">
                <a:solidFill>
                  <a:srgbClr val="FFFFFF"/>
                </a:solidFill>
                <a:latin typeface="Nunito Sans"/>
                <a:ea typeface="Nunito Sans"/>
                <a:cs typeface="Nunito Sans"/>
                <a:sym typeface="Nunito Sans"/>
              </a:rPr>
              <a:t>How? Follow Google instructions </a:t>
            </a:r>
            <a:r>
              <a:rPr lang="en" u="sng">
                <a:solidFill>
                  <a:srgbClr val="FFFFFF"/>
                </a:solidFill>
                <a:latin typeface="Nunito Sans"/>
                <a:ea typeface="Nunito Sans"/>
                <a:cs typeface="Nunito Sans"/>
                <a:sym typeface="Nunito Sans"/>
                <a:hlinkClick r:id="rId3"/>
              </a:rPr>
              <a:t>https://twitter.com/googledocs/status/730087240156643328</a:t>
            </a:r>
          </a:p>
          <a:p>
            <a:pPr lvl="0" rtl="0">
              <a:spcBef>
                <a:spcPts val="0"/>
              </a:spcBef>
              <a:buNone/>
            </a:pPr>
            <a:endParaRPr>
              <a:solidFill>
                <a:srgbClr val="FFFFFF"/>
              </a:solidFill>
              <a:latin typeface="Nunito Sans"/>
              <a:ea typeface="Nunito Sans"/>
              <a:cs typeface="Nunito Sans"/>
              <a:sym typeface="Nunito Sans"/>
            </a:endParaRPr>
          </a:p>
          <a:p>
            <a:pPr lvl="0" rtl="0">
              <a:spcBef>
                <a:spcPts val="0"/>
              </a:spcBef>
              <a:buNone/>
            </a:pPr>
            <a:endParaRPr>
              <a:solidFill>
                <a:srgbClr val="FFFFFF"/>
              </a:solidFill>
              <a:latin typeface="Nunito Sans"/>
              <a:ea typeface="Nunito Sans"/>
              <a:cs typeface="Nunito Sans"/>
              <a:sym typeface="Nunito Sans"/>
            </a:endParaRPr>
          </a:p>
          <a:p>
            <a:pPr lvl="0" rtl="0">
              <a:spcBef>
                <a:spcPts val="0"/>
              </a:spcBef>
              <a:buClr>
                <a:schemeClr val="dk1"/>
              </a:buClr>
              <a:buSzPts val="1100"/>
              <a:buFont typeface="Arial"/>
              <a:buNone/>
            </a:pPr>
            <a:endParaRPr>
              <a:solidFill>
                <a:srgbClr val="FFFFFF"/>
              </a:solidFill>
              <a:latin typeface="Nunito Sans"/>
              <a:ea typeface="Nunito Sans"/>
              <a:cs typeface="Nunito Sans"/>
              <a:sym typeface="Nunito Sans"/>
            </a:endParaRPr>
          </a:p>
          <a:p>
            <a:pPr lvl="0" rtl="0">
              <a:spcBef>
                <a:spcPts val="0"/>
              </a:spcBef>
              <a:buNone/>
            </a:pPr>
            <a:endParaRPr>
              <a:solidFill>
                <a:srgbClr val="FFFFFF"/>
              </a:solidFill>
              <a:latin typeface="Nunito Sans"/>
              <a:ea typeface="Nunito Sans"/>
              <a:cs typeface="Nunito Sans"/>
              <a:sym typeface="Nunito Sans"/>
            </a:endParaRPr>
          </a:p>
        </p:txBody>
      </p:sp>
      <p:sp>
        <p:nvSpPr>
          <p:cNvPr id="950" name="Shape 950"/>
          <p:cNvSpPr txBox="1"/>
          <p:nvPr/>
        </p:nvSpPr>
        <p:spPr>
          <a:xfrm>
            <a:off x="731900" y="2374250"/>
            <a:ext cx="7327500" cy="2570700"/>
          </a:xfrm>
          <a:prstGeom prst="rect">
            <a:avLst/>
          </a:prstGeom>
          <a:noFill/>
          <a:ln>
            <a:noFill/>
          </a:ln>
        </p:spPr>
        <p:txBody>
          <a:bodyPr wrap="square" lIns="91425" tIns="91425" rIns="91425" bIns="91425" anchor="t" anchorCtr="0">
            <a:noAutofit/>
          </a:bodyPr>
          <a:lstStyle/>
          <a:p>
            <a:pPr lvl="0">
              <a:lnSpc>
                <a:spcPct val="115000"/>
              </a:lnSpc>
              <a:spcBef>
                <a:spcPts val="0"/>
              </a:spcBef>
              <a:buNone/>
            </a:pPr>
            <a:r>
              <a:rPr lang="en" sz="3600" dirty="0">
                <a:solidFill>
                  <a:srgbClr val="FFFFFF"/>
                </a:solidFill>
                <a:latin typeface="Nunito Sans"/>
                <a:ea typeface="Nunito Sans"/>
                <a:cs typeface="Nunito Sans"/>
                <a:sym typeface="Nunito Sans"/>
              </a:rPr>
              <a:t>✋👆👉👍👤👦👧👨👩👪💃🏃💑❤😂😉😋😒😭👶😸🐟🍒🍔💣📌📖🔨🎃🎈🎨🏈🏰🌏🔌🔑</a:t>
            </a:r>
            <a:r>
              <a:rPr lang="en" sz="2400" dirty="0">
                <a:solidFill>
                  <a:srgbClr val="FFFFFF"/>
                </a:solidFill>
                <a:highlight>
                  <a:srgbClr val="ED0036"/>
                </a:highlight>
                <a:latin typeface="Nunito Sans"/>
                <a:ea typeface="Nunito Sans"/>
                <a:cs typeface="Nunito Sans"/>
                <a:sym typeface="Nunito Sans"/>
              </a:rPr>
              <a:t> and many more...</a:t>
            </a:r>
          </a:p>
        </p:txBody>
      </p:sp>
      <p:sp>
        <p:nvSpPr>
          <p:cNvPr id="951" name="Shape 951"/>
          <p:cNvSpPr txBox="1"/>
          <p:nvPr/>
        </p:nvSpPr>
        <p:spPr>
          <a:xfrm>
            <a:off x="572775" y="856414"/>
            <a:ext cx="1440600" cy="1296000"/>
          </a:xfrm>
          <a:prstGeom prst="rect">
            <a:avLst/>
          </a:prstGeom>
          <a:noFill/>
          <a:ln>
            <a:noFill/>
          </a:ln>
        </p:spPr>
        <p:txBody>
          <a:bodyPr wrap="square" lIns="91425" tIns="91425" rIns="91425" bIns="91425" anchor="ctr" anchorCtr="0">
            <a:noAutofit/>
          </a:bodyPr>
          <a:lstStyle/>
          <a:p>
            <a:pPr lvl="0" algn="ctr">
              <a:spcBef>
                <a:spcPts val="0"/>
              </a:spcBef>
              <a:buClr>
                <a:schemeClr val="dk1"/>
              </a:buClr>
              <a:buSzPts val="1100"/>
              <a:buFont typeface="Arial"/>
              <a:buNone/>
            </a:pPr>
            <a:r>
              <a:rPr lang="en" sz="9600">
                <a:solidFill>
                  <a:srgbClr val="FFFF00"/>
                </a:solidFill>
              </a:rPr>
              <a:t>😉</a:t>
            </a:r>
          </a:p>
        </p:txBody>
      </p:sp>
      <p:sp>
        <p:nvSpPr>
          <p:cNvPr id="952" name="Shape 952"/>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30</a:t>
            </a:fld>
            <a:endParaRPr lang="en"/>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Shape 113"/>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a:spcBef>
                <a:spcPts val="0"/>
              </a:spcBef>
              <a:buNone/>
            </a:pPr>
            <a:r>
              <a:rPr lang="en"/>
              <a:t>This template is for a SlideDoc</a:t>
            </a:r>
          </a:p>
        </p:txBody>
      </p:sp>
      <p:sp>
        <p:nvSpPr>
          <p:cNvPr id="114" name="Shape 114"/>
          <p:cNvSpPr txBox="1">
            <a:spLocks noGrp="1"/>
          </p:cNvSpPr>
          <p:nvPr>
            <p:ph type="body" idx="1"/>
          </p:nvPr>
        </p:nvSpPr>
        <p:spPr>
          <a:xfrm>
            <a:off x="3090625" y="575500"/>
            <a:ext cx="5596200" cy="1207800"/>
          </a:xfrm>
          <a:prstGeom prst="rect">
            <a:avLst/>
          </a:prstGeom>
        </p:spPr>
        <p:txBody>
          <a:bodyPr wrap="square" lIns="91425" tIns="91425" rIns="91425" bIns="91425" anchor="t" anchorCtr="0">
            <a:noAutofit/>
          </a:bodyPr>
          <a:lstStyle/>
          <a:p>
            <a:pPr lvl="0">
              <a:spcBef>
                <a:spcPts val="0"/>
              </a:spcBef>
              <a:buNone/>
            </a:pPr>
            <a:r>
              <a:rPr lang="en"/>
              <a:t>A slidedoc is a visual document, developed in presentation software, that is intended to be read and referenced instead of projected.</a:t>
            </a:r>
          </a:p>
        </p:txBody>
      </p:sp>
      <p:sp>
        <p:nvSpPr>
          <p:cNvPr id="115" name="Shape 115"/>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31</a:t>
            </a:fld>
            <a:endParaRPr lang="en"/>
          </a:p>
        </p:txBody>
      </p:sp>
      <p:sp>
        <p:nvSpPr>
          <p:cNvPr id="116" name="Shape 116"/>
          <p:cNvSpPr txBox="1">
            <a:spLocks noGrp="1"/>
          </p:cNvSpPr>
          <p:nvPr>
            <p:ph type="body" idx="2"/>
          </p:nvPr>
        </p:nvSpPr>
        <p:spPr>
          <a:xfrm>
            <a:off x="3090625" y="1851913"/>
            <a:ext cx="5596200" cy="2552100"/>
          </a:xfrm>
          <a:prstGeom prst="rect">
            <a:avLst/>
          </a:prstGeom>
        </p:spPr>
        <p:txBody>
          <a:bodyPr wrap="square" lIns="91425" tIns="91425" rIns="91425" bIns="91425" anchor="t" anchorCtr="0">
            <a:noAutofit/>
          </a:bodyPr>
          <a:lstStyle/>
          <a:p>
            <a:pPr lvl="0">
              <a:spcBef>
                <a:spcPts val="0"/>
              </a:spcBef>
              <a:spcAft>
                <a:spcPts val="1000"/>
              </a:spcAft>
              <a:buNone/>
            </a:pPr>
            <a:r>
              <a:rPr lang="en"/>
              <a:t>Slidedocs help you spread your smart thinking by combining visual communications with short chunks of written copy. Their scannable nature makes them great pre-read, reference, and leave-behind materials. Their modularity makes it easy for people to incorporate your ideas into their own communications. And these features together make slidedocs </a:t>
            </a:r>
            <a:r>
              <a:rPr lang="en">
                <a:solidFill>
                  <a:srgbClr val="F67031"/>
                </a:solidFill>
              </a:rPr>
              <a:t>the perfect companion to both written documents and presentations</a:t>
            </a:r>
            <a:r>
              <a:rPr lang="en"/>
              <a:t>.</a:t>
            </a:r>
          </a:p>
          <a:p>
            <a:pPr lvl="0">
              <a:spcBef>
                <a:spcPts val="0"/>
              </a:spcBef>
              <a:spcAft>
                <a:spcPts val="1000"/>
              </a:spcAft>
              <a:buClr>
                <a:schemeClr val="dk1"/>
              </a:buClr>
              <a:buSzPts val="1100"/>
              <a:buFont typeface="Arial"/>
              <a:buNone/>
            </a:pPr>
            <a:r>
              <a:rPr lang="en" b="1">
                <a:solidFill>
                  <a:schemeClr val="dk2"/>
                </a:solidFill>
              </a:rPr>
              <a:t>Text from </a:t>
            </a:r>
            <a:r>
              <a:rPr lang="en" b="1" u="sng">
                <a:solidFill>
                  <a:srgbClr val="F67031"/>
                </a:solidFill>
                <a:hlinkClick r:id="rId3"/>
              </a:rPr>
              <a:t>duarte.com/slidedocs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9000" b="-9000"/>
          </a:stretch>
        </a:blipFill>
        <a:effectLst/>
      </p:bgPr>
    </p:bg>
    <p:spTree>
      <p:nvGrpSpPr>
        <p:cNvPr id="1" name="Shape 135"/>
        <p:cNvGrpSpPr/>
        <p:nvPr/>
      </p:nvGrpSpPr>
      <p:grpSpPr>
        <a:xfrm>
          <a:off x="0" y="0"/>
          <a:ext cx="0" cy="0"/>
          <a:chOff x="0" y="0"/>
          <a:chExt cx="0" cy="0"/>
        </a:xfrm>
      </p:grpSpPr>
      <p:sp>
        <p:nvSpPr>
          <p:cNvPr id="136" name="Shape 136"/>
          <p:cNvSpPr txBox="1">
            <a:spLocks noGrp="1"/>
          </p:cNvSpPr>
          <p:nvPr>
            <p:ph type="ctrTitle"/>
          </p:nvPr>
        </p:nvSpPr>
        <p:spPr>
          <a:xfrm>
            <a:off x="277100" y="284200"/>
            <a:ext cx="2024100" cy="3678000"/>
          </a:xfrm>
          <a:prstGeom prst="rect">
            <a:avLst/>
          </a:prstGeom>
        </p:spPr>
        <p:txBody>
          <a:bodyPr wrap="square" lIns="91425" tIns="91425" rIns="91425" bIns="91425" anchor="b" anchorCtr="0">
            <a:noAutofit/>
          </a:bodyPr>
          <a:lstStyle/>
          <a:p>
            <a:pPr lvl="0" rtl="0">
              <a:spcBef>
                <a:spcPts val="0"/>
              </a:spcBef>
              <a:buNone/>
            </a:pPr>
            <a:r>
              <a:rPr lang="en" sz="4800" b="1" dirty="0"/>
              <a:t>1.</a:t>
            </a:r>
          </a:p>
          <a:p>
            <a:pPr lvl="0" rtl="0">
              <a:spcBef>
                <a:spcPts val="0"/>
              </a:spcBef>
              <a:buNone/>
            </a:pPr>
            <a:r>
              <a:rPr lang="en-US" sz="2000" dirty="0"/>
              <a:t>DATA PREPARATION AND ASSUMPTIONS</a:t>
            </a:r>
            <a:endParaRPr lang="en" sz="2000" dirty="0"/>
          </a:p>
        </p:txBody>
      </p:sp>
      <p:sp>
        <p:nvSpPr>
          <p:cNvPr id="137" name="Shape 137"/>
          <p:cNvSpPr txBox="1">
            <a:spLocks noGrp="1"/>
          </p:cNvSpPr>
          <p:nvPr>
            <p:ph type="subTitle" idx="1"/>
          </p:nvPr>
        </p:nvSpPr>
        <p:spPr>
          <a:xfrm>
            <a:off x="277100" y="3983050"/>
            <a:ext cx="2024100" cy="784800"/>
          </a:xfrm>
          <a:prstGeom prst="rect">
            <a:avLst/>
          </a:prstGeom>
        </p:spPr>
        <p:txBody>
          <a:bodyPr wrap="square" lIns="91425" tIns="91425" rIns="91425" bIns="91425" anchor="t" anchorCtr="0">
            <a:noAutofit/>
          </a:bodyPr>
          <a:lstStyle/>
          <a:p>
            <a:pPr lvl="0" rtl="0">
              <a:spcBef>
                <a:spcPts val="0"/>
              </a:spcBef>
              <a:buNone/>
            </a:pPr>
            <a:r>
              <a:rPr lang="en-US" dirty="0"/>
              <a:t>Clean this dirty data</a:t>
            </a:r>
            <a:endParaRPr lang="en" dirty="0"/>
          </a:p>
        </p:txBody>
      </p:sp>
      <p:sp>
        <p:nvSpPr>
          <p:cNvPr id="138" name="Shape 138"/>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4</a:t>
            </a:fld>
            <a:endParaRPr lang="en"/>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Shape 149"/>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a:spcBef>
                <a:spcPts val="0"/>
              </a:spcBef>
              <a:buNone/>
            </a:pPr>
            <a:r>
              <a:rPr lang="en-US" dirty="0"/>
              <a:t>WE GET OUR DATASET FROM</a:t>
            </a:r>
            <a:br>
              <a:rPr lang="en-US" dirty="0"/>
            </a:br>
            <a:endParaRPr lang="en" dirty="0"/>
          </a:p>
        </p:txBody>
      </p:sp>
      <p:sp>
        <p:nvSpPr>
          <p:cNvPr id="150" name="Shape 150"/>
          <p:cNvSpPr txBox="1">
            <a:spLocks noGrp="1"/>
          </p:cNvSpPr>
          <p:nvPr>
            <p:ph type="body" idx="1"/>
          </p:nvPr>
        </p:nvSpPr>
        <p:spPr>
          <a:xfrm>
            <a:off x="3075038" y="941856"/>
            <a:ext cx="5596200" cy="2765100"/>
          </a:xfrm>
          <a:prstGeom prst="rect">
            <a:avLst/>
          </a:prstGeom>
        </p:spPr>
        <p:txBody>
          <a:bodyPr wrap="square" lIns="91425" tIns="91425" rIns="91425" bIns="91425" anchor="t" anchorCtr="0">
            <a:noAutofit/>
          </a:bodyPr>
          <a:lstStyle/>
          <a:p>
            <a:pPr lvl="0">
              <a:buNone/>
            </a:pPr>
            <a:r>
              <a:rPr lang="en-US" sz="1600" dirty="0"/>
              <a:t>IMDb data for 5000 movies was exported from Kaggle.com</a:t>
            </a:r>
          </a:p>
          <a:p>
            <a:pPr marL="171450" lvl="4" indent="-171450">
              <a:buFont typeface="Arial" panose="020B0604020202020204" pitchFamily="34" charset="0"/>
              <a:buChar char="•"/>
            </a:pPr>
            <a:r>
              <a:rPr lang="en-US" sz="1600" dirty="0"/>
              <a:t>2589 unique, post-2000 U.S. movie titles were analyzed</a:t>
            </a:r>
          </a:p>
          <a:p>
            <a:pPr marL="171450" lvl="4" indent="-171450">
              <a:buFont typeface="Arial" panose="020B0604020202020204" pitchFamily="34" charset="0"/>
              <a:buChar char="•"/>
            </a:pPr>
            <a:endParaRPr lang="en-US" dirty="0"/>
          </a:p>
          <a:p>
            <a:pPr lvl="0">
              <a:buNone/>
            </a:pPr>
            <a:r>
              <a:rPr lang="en-US" sz="1600" dirty="0"/>
              <a:t>Assumptions</a:t>
            </a:r>
          </a:p>
          <a:p>
            <a:pPr marL="171450" indent="-171450"/>
            <a:r>
              <a:rPr lang="en-US" sz="1600" dirty="0"/>
              <a:t>Gross reflects popularity in movie market</a:t>
            </a:r>
          </a:p>
          <a:p>
            <a:pPr marL="171450" indent="-171450"/>
            <a:r>
              <a:rPr lang="en-US" sz="1600" dirty="0"/>
              <a:t>IMDb score reflects public praise</a:t>
            </a:r>
          </a:p>
          <a:p>
            <a:pPr lvl="0" rtl="0">
              <a:spcBef>
                <a:spcPts val="0"/>
              </a:spcBef>
              <a:buNone/>
            </a:pPr>
            <a:endParaRPr lang="en" sz="1200" dirty="0"/>
          </a:p>
        </p:txBody>
      </p:sp>
      <p:sp>
        <p:nvSpPr>
          <p:cNvPr id="151" name="Shape 151"/>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5</a:t>
            </a:fld>
            <a:endParaRPr lang="en"/>
          </a:p>
        </p:txBody>
      </p:sp>
      <p:pic>
        <p:nvPicPr>
          <p:cNvPr id="1026" name="Picture 2" descr="相关图片">
            <a:extLst>
              <a:ext uri="{FF2B5EF4-FFF2-40B4-BE49-F238E27FC236}">
                <a16:creationId xmlns:a16="http://schemas.microsoft.com/office/drawing/2014/main" id="{8B85DE99-3E33-44A5-8D88-CD7438FC8B3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3803" y="2076425"/>
            <a:ext cx="2067593" cy="93975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771B1B1C-0ABF-4FDC-A82A-5103523B9D21}"/>
              </a:ext>
            </a:extLst>
          </p:cNvPr>
          <p:cNvSpPr>
            <a:spLocks noGrp="1"/>
          </p:cNvSpPr>
          <p:nvPr>
            <p:ph type="title"/>
          </p:nvPr>
        </p:nvSpPr>
        <p:spPr>
          <a:xfrm>
            <a:off x="553637" y="-103918"/>
            <a:ext cx="3517200" cy="973500"/>
          </a:xfrm>
        </p:spPr>
        <p:txBody>
          <a:bodyPr/>
          <a:lstStyle/>
          <a:p>
            <a:r>
              <a:rPr lang="en-US" dirty="0"/>
              <a:t>Dependent Variables</a:t>
            </a:r>
          </a:p>
        </p:txBody>
      </p:sp>
      <p:sp>
        <p:nvSpPr>
          <p:cNvPr id="4" name="灯片编号占位符 3">
            <a:extLst>
              <a:ext uri="{FF2B5EF4-FFF2-40B4-BE49-F238E27FC236}">
                <a16:creationId xmlns:a16="http://schemas.microsoft.com/office/drawing/2014/main" id="{71DC88C0-F4F1-4B2C-B74E-A1B13AEB7968}"/>
              </a:ext>
            </a:extLst>
          </p:cNvPr>
          <p:cNvSpPr>
            <a:spLocks noGrp="1"/>
          </p:cNvSpPr>
          <p:nvPr>
            <p:ph type="sldNum" idx="12"/>
          </p:nvPr>
        </p:nvSpPr>
        <p:spPr/>
        <p:txBody>
          <a:bodyPr/>
          <a:lstStyle/>
          <a:p>
            <a:pPr lvl="0">
              <a:spcBef>
                <a:spcPts val="0"/>
              </a:spcBef>
              <a:buNone/>
            </a:pPr>
            <a:fld id="{00000000-1234-1234-1234-123412341234}" type="slidenum">
              <a:rPr lang="en" smtClean="0"/>
              <a:t>6</a:t>
            </a:fld>
            <a:endParaRPr lang="en"/>
          </a:p>
        </p:txBody>
      </p:sp>
      <p:sp>
        <p:nvSpPr>
          <p:cNvPr id="7" name="文本占位符 6">
            <a:extLst>
              <a:ext uri="{FF2B5EF4-FFF2-40B4-BE49-F238E27FC236}">
                <a16:creationId xmlns:a16="http://schemas.microsoft.com/office/drawing/2014/main" id="{FC71E1E2-F03E-4A62-90E1-16903ED52E23}"/>
              </a:ext>
            </a:extLst>
          </p:cNvPr>
          <p:cNvSpPr>
            <a:spLocks noGrp="1"/>
          </p:cNvSpPr>
          <p:nvPr>
            <p:ph type="body" idx="1"/>
          </p:nvPr>
        </p:nvSpPr>
        <p:spPr>
          <a:xfrm>
            <a:off x="553637" y="836517"/>
            <a:ext cx="3517200" cy="4182292"/>
          </a:xfrm>
        </p:spPr>
        <p:txBody>
          <a:bodyPr/>
          <a:lstStyle/>
          <a:p>
            <a:r>
              <a:rPr lang="en-US" sz="2000" b="1" dirty="0"/>
              <a:t>1.</a:t>
            </a:r>
          </a:p>
          <a:p>
            <a:endParaRPr lang="en-US" sz="2000" b="1" dirty="0"/>
          </a:p>
          <a:p>
            <a:endParaRPr lang="en-US" sz="2000" b="1" dirty="0"/>
          </a:p>
          <a:p>
            <a:endParaRPr lang="en-US" sz="2000" b="1" dirty="0"/>
          </a:p>
          <a:p>
            <a:endParaRPr lang="en-US" sz="2000" b="1" dirty="0"/>
          </a:p>
          <a:p>
            <a:endParaRPr lang="en-US" sz="2000" b="1" dirty="0"/>
          </a:p>
          <a:p>
            <a:endParaRPr lang="en-US" sz="2000" b="1" dirty="0"/>
          </a:p>
          <a:p>
            <a:endParaRPr lang="en-US" sz="2000" b="1" dirty="0"/>
          </a:p>
          <a:p>
            <a:r>
              <a:rPr lang="en-US" sz="2000" b="1" dirty="0"/>
              <a:t>2. </a:t>
            </a:r>
            <a:r>
              <a:rPr lang="en-US" sz="2000" b="1" dirty="0">
                <a:solidFill>
                  <a:srgbClr val="F67031"/>
                </a:solidFill>
              </a:rPr>
              <a:t>GROSS</a:t>
            </a:r>
          </a:p>
        </p:txBody>
      </p:sp>
      <p:grpSp>
        <p:nvGrpSpPr>
          <p:cNvPr id="8" name="组合 7">
            <a:extLst>
              <a:ext uri="{FF2B5EF4-FFF2-40B4-BE49-F238E27FC236}">
                <a16:creationId xmlns:a16="http://schemas.microsoft.com/office/drawing/2014/main" id="{DDCE64FB-01DE-47DF-B129-0B56A14E2C41}"/>
              </a:ext>
            </a:extLst>
          </p:cNvPr>
          <p:cNvGrpSpPr/>
          <p:nvPr/>
        </p:nvGrpSpPr>
        <p:grpSpPr>
          <a:xfrm>
            <a:off x="677833" y="836517"/>
            <a:ext cx="3054627" cy="2655539"/>
            <a:chOff x="3202564" y="2556011"/>
            <a:chExt cx="3054627" cy="2655539"/>
          </a:xfrm>
        </p:grpSpPr>
        <p:sp>
          <p:nvSpPr>
            <p:cNvPr id="9" name="Shape 153">
              <a:extLst>
                <a:ext uri="{FF2B5EF4-FFF2-40B4-BE49-F238E27FC236}">
                  <a16:creationId xmlns:a16="http://schemas.microsoft.com/office/drawing/2014/main" id="{B7AF4CCB-67C5-4130-BA59-B7DF1F6CA699}"/>
                </a:ext>
              </a:extLst>
            </p:cNvPr>
            <p:cNvSpPr/>
            <p:nvPr/>
          </p:nvSpPr>
          <p:spPr>
            <a:xfrm>
              <a:off x="4957078" y="2556011"/>
              <a:ext cx="1300113" cy="1300113"/>
            </a:xfrm>
            <a:prstGeom prst="ellipse">
              <a:avLst/>
            </a:prstGeom>
            <a:solidFill>
              <a:srgbClr val="ED0036"/>
            </a:solidFill>
            <a:ln>
              <a:noFill/>
            </a:ln>
          </p:spPr>
          <p:txBody>
            <a:bodyPr wrap="square" lIns="91425" tIns="91425" rIns="91425" bIns="91425" anchor="ctr" anchorCtr="0">
              <a:noAutofit/>
            </a:bodyPr>
            <a:lstStyle/>
            <a:p>
              <a:pPr lvl="0" algn="ctr">
                <a:spcBef>
                  <a:spcPts val="0"/>
                </a:spcBef>
                <a:buNone/>
              </a:pPr>
              <a:r>
                <a:rPr lang="en-US" sz="1200" b="1" dirty="0">
                  <a:solidFill>
                    <a:srgbClr val="FFFFFF"/>
                  </a:solidFill>
                  <a:latin typeface="Nunito Sans"/>
                  <a:ea typeface="Nunito Sans"/>
                  <a:cs typeface="Nunito Sans"/>
                  <a:sym typeface="Nunito Sans"/>
                </a:rPr>
                <a:t>IMDb Score = 1</a:t>
              </a:r>
              <a:endParaRPr lang="en" sz="1200" b="1" dirty="0">
                <a:solidFill>
                  <a:srgbClr val="FFFFFF"/>
                </a:solidFill>
                <a:latin typeface="Nunito Sans"/>
                <a:ea typeface="Nunito Sans"/>
                <a:cs typeface="Nunito Sans"/>
                <a:sym typeface="Nunito Sans"/>
              </a:endParaRPr>
            </a:p>
          </p:txBody>
        </p:sp>
        <p:sp>
          <p:nvSpPr>
            <p:cNvPr id="10" name="Shape 154">
              <a:extLst>
                <a:ext uri="{FF2B5EF4-FFF2-40B4-BE49-F238E27FC236}">
                  <a16:creationId xmlns:a16="http://schemas.microsoft.com/office/drawing/2014/main" id="{87D8161D-071C-4BD0-AC77-C65E425A8AD1}"/>
                </a:ext>
              </a:extLst>
            </p:cNvPr>
            <p:cNvSpPr/>
            <p:nvPr/>
          </p:nvSpPr>
          <p:spPr>
            <a:xfrm>
              <a:off x="4938846" y="3901449"/>
              <a:ext cx="1310101" cy="1310101"/>
            </a:xfrm>
            <a:prstGeom prst="ellipse">
              <a:avLst/>
            </a:prstGeom>
            <a:solidFill>
              <a:srgbClr val="FFA400"/>
            </a:solidFill>
            <a:ln>
              <a:noFill/>
            </a:ln>
          </p:spPr>
          <p:txBody>
            <a:bodyPr wrap="square" lIns="91425" tIns="91425" rIns="91425" bIns="91425" anchor="ctr" anchorCtr="0">
              <a:noAutofit/>
            </a:bodyPr>
            <a:lstStyle/>
            <a:p>
              <a:pPr lvl="0" algn="ctr">
                <a:spcBef>
                  <a:spcPts val="0"/>
                </a:spcBef>
                <a:buNone/>
              </a:pPr>
              <a:r>
                <a:rPr lang="en-US" sz="1200" b="1" dirty="0">
                  <a:solidFill>
                    <a:srgbClr val="FFFFFF"/>
                  </a:solidFill>
                  <a:latin typeface="Nunito Sans"/>
                  <a:ea typeface="Nunito Sans"/>
                  <a:cs typeface="Nunito Sans"/>
                  <a:sym typeface="Nunito Sans"/>
                </a:rPr>
                <a:t>IMDb</a:t>
              </a:r>
            </a:p>
            <a:p>
              <a:pPr lvl="0" algn="ctr">
                <a:spcBef>
                  <a:spcPts val="0"/>
                </a:spcBef>
                <a:buNone/>
              </a:pPr>
              <a:r>
                <a:rPr lang="en-US" sz="1200" b="1" dirty="0">
                  <a:solidFill>
                    <a:srgbClr val="FFFFFF"/>
                  </a:solidFill>
                  <a:latin typeface="Nunito Sans"/>
                  <a:ea typeface="Nunito Sans"/>
                  <a:cs typeface="Nunito Sans"/>
                  <a:sym typeface="Nunito Sans"/>
                </a:rPr>
                <a:t>Score = 0</a:t>
              </a:r>
              <a:endParaRPr lang="en" sz="1200" b="1" dirty="0">
                <a:solidFill>
                  <a:srgbClr val="FFFFFF"/>
                </a:solidFill>
                <a:latin typeface="Nunito Sans"/>
                <a:ea typeface="Nunito Sans"/>
                <a:cs typeface="Nunito Sans"/>
                <a:sym typeface="Nunito Sans"/>
              </a:endParaRPr>
            </a:p>
          </p:txBody>
        </p:sp>
        <p:grpSp>
          <p:nvGrpSpPr>
            <p:cNvPr id="11" name="组合 10">
              <a:extLst>
                <a:ext uri="{FF2B5EF4-FFF2-40B4-BE49-F238E27FC236}">
                  <a16:creationId xmlns:a16="http://schemas.microsoft.com/office/drawing/2014/main" id="{C7A2EB49-C1C1-488A-B8A8-C541878B93AB}"/>
                </a:ext>
              </a:extLst>
            </p:cNvPr>
            <p:cNvGrpSpPr/>
            <p:nvPr/>
          </p:nvGrpSpPr>
          <p:grpSpPr>
            <a:xfrm>
              <a:off x="3202564" y="3071049"/>
              <a:ext cx="2029259" cy="1660800"/>
              <a:chOff x="5031488" y="3016175"/>
              <a:chExt cx="2029259" cy="1660800"/>
            </a:xfrm>
          </p:grpSpPr>
          <p:sp>
            <p:nvSpPr>
              <p:cNvPr id="12" name="Shape 152">
                <a:extLst>
                  <a:ext uri="{FF2B5EF4-FFF2-40B4-BE49-F238E27FC236}">
                    <a16:creationId xmlns:a16="http://schemas.microsoft.com/office/drawing/2014/main" id="{71EC931C-208E-4166-9B9C-465F2A732969}"/>
                  </a:ext>
                </a:extLst>
              </p:cNvPr>
              <p:cNvSpPr/>
              <p:nvPr/>
            </p:nvSpPr>
            <p:spPr>
              <a:xfrm>
                <a:off x="5031488" y="3016175"/>
                <a:ext cx="1660800" cy="1660800"/>
              </a:xfrm>
              <a:prstGeom prst="ellipse">
                <a:avLst/>
              </a:prstGeom>
              <a:solidFill>
                <a:srgbClr val="F67031"/>
              </a:solidFill>
              <a:ln>
                <a:noFill/>
              </a:ln>
            </p:spPr>
            <p:txBody>
              <a:bodyPr wrap="square" lIns="91425" tIns="91425" rIns="91425" bIns="91425" anchor="ctr" anchorCtr="0">
                <a:noAutofit/>
              </a:bodyPr>
              <a:lstStyle/>
              <a:p>
                <a:pPr lvl="0" algn="ctr">
                  <a:spcBef>
                    <a:spcPts val="0"/>
                  </a:spcBef>
                  <a:buNone/>
                </a:pPr>
                <a:r>
                  <a:rPr lang="en-US" b="1" dirty="0">
                    <a:solidFill>
                      <a:srgbClr val="FFFFFF"/>
                    </a:solidFill>
                    <a:latin typeface="Nunito Sans"/>
                    <a:ea typeface="Nunito Sans"/>
                    <a:cs typeface="Nunito Sans"/>
                    <a:sym typeface="Nunito Sans"/>
                  </a:rPr>
                  <a:t>IMDb</a:t>
                </a:r>
                <a:r>
                  <a:rPr lang="zh-CN" altLang="en-US" b="1" dirty="0">
                    <a:solidFill>
                      <a:srgbClr val="FFFFFF"/>
                    </a:solidFill>
                    <a:latin typeface="Nunito Sans"/>
                    <a:ea typeface="Nunito Sans"/>
                    <a:cs typeface="Nunito Sans"/>
                    <a:sym typeface="Nunito Sans"/>
                  </a:rPr>
                  <a:t> </a:t>
                </a:r>
                <a:r>
                  <a:rPr lang="en-US" altLang="zh-CN" b="1" dirty="0">
                    <a:solidFill>
                      <a:srgbClr val="FFFFFF"/>
                    </a:solidFill>
                    <a:latin typeface="Nunito Sans"/>
                    <a:ea typeface="Nunito Sans"/>
                    <a:cs typeface="Nunito Sans"/>
                    <a:sym typeface="Nunito Sans"/>
                  </a:rPr>
                  <a:t>Score &gt;= 7.0?</a:t>
                </a:r>
                <a:endParaRPr lang="en" b="1" dirty="0">
                  <a:solidFill>
                    <a:srgbClr val="FFFFFF"/>
                  </a:solidFill>
                  <a:latin typeface="Nunito Sans"/>
                  <a:ea typeface="Nunito Sans"/>
                  <a:cs typeface="Nunito Sans"/>
                  <a:sym typeface="Nunito Sans"/>
                </a:endParaRPr>
              </a:p>
            </p:txBody>
          </p:sp>
          <p:cxnSp>
            <p:nvCxnSpPr>
              <p:cNvPr id="13" name="Shape 155">
                <a:extLst>
                  <a:ext uri="{FF2B5EF4-FFF2-40B4-BE49-F238E27FC236}">
                    <a16:creationId xmlns:a16="http://schemas.microsoft.com/office/drawing/2014/main" id="{C33E6269-4952-417B-9F7D-70B550B1D93F}"/>
                  </a:ext>
                </a:extLst>
              </p:cNvPr>
              <p:cNvCxnSpPr>
                <a:cxnSpLocks/>
              </p:cNvCxnSpPr>
              <p:nvPr/>
            </p:nvCxnSpPr>
            <p:spPr>
              <a:xfrm flipV="1">
                <a:off x="6431837" y="3240372"/>
                <a:ext cx="556173" cy="342445"/>
              </a:xfrm>
              <a:prstGeom prst="straightConnector1">
                <a:avLst/>
              </a:prstGeom>
              <a:noFill/>
              <a:ln w="19050" cap="flat" cmpd="sng">
                <a:solidFill>
                  <a:srgbClr val="FFFFFF"/>
                </a:solidFill>
                <a:prstDash val="solid"/>
                <a:round/>
                <a:headEnd type="oval" w="med" len="med"/>
                <a:tailEnd type="triangle" w="med" len="med"/>
              </a:ln>
            </p:spPr>
          </p:cxnSp>
          <p:cxnSp>
            <p:nvCxnSpPr>
              <p:cNvPr id="14" name="Shape 156">
                <a:extLst>
                  <a:ext uri="{FF2B5EF4-FFF2-40B4-BE49-F238E27FC236}">
                    <a16:creationId xmlns:a16="http://schemas.microsoft.com/office/drawing/2014/main" id="{0D1A6735-8904-4A7E-B4CF-83B2A4F3D826}"/>
                  </a:ext>
                </a:extLst>
              </p:cNvPr>
              <p:cNvCxnSpPr>
                <a:cxnSpLocks/>
              </p:cNvCxnSpPr>
              <p:nvPr/>
            </p:nvCxnSpPr>
            <p:spPr>
              <a:xfrm>
                <a:off x="6504574" y="4142852"/>
                <a:ext cx="556173" cy="270365"/>
              </a:xfrm>
              <a:prstGeom prst="straightConnector1">
                <a:avLst/>
              </a:prstGeom>
              <a:noFill/>
              <a:ln w="19050" cap="flat" cmpd="sng">
                <a:solidFill>
                  <a:srgbClr val="FFFFFF"/>
                </a:solidFill>
                <a:prstDash val="solid"/>
                <a:round/>
                <a:headEnd type="oval" w="med" len="med"/>
                <a:tailEnd type="triangle" w="med" len="med"/>
              </a:ln>
            </p:spPr>
          </p:cxnSp>
        </p:grpSp>
      </p:grpSp>
      <p:sp>
        <p:nvSpPr>
          <p:cNvPr id="17" name="矩形 16">
            <a:extLst>
              <a:ext uri="{FF2B5EF4-FFF2-40B4-BE49-F238E27FC236}">
                <a16:creationId xmlns:a16="http://schemas.microsoft.com/office/drawing/2014/main" id="{9A2A2C39-6179-405C-8FC2-28F9D825BB7F}"/>
              </a:ext>
            </a:extLst>
          </p:cNvPr>
          <p:cNvSpPr/>
          <p:nvPr/>
        </p:nvSpPr>
        <p:spPr>
          <a:xfrm>
            <a:off x="971234" y="4115654"/>
            <a:ext cx="942887" cy="830997"/>
          </a:xfrm>
          <a:prstGeom prst="rect">
            <a:avLst/>
          </a:prstGeom>
        </p:spPr>
        <p:txBody>
          <a:bodyPr wrap="none">
            <a:spAutoFit/>
          </a:bodyPr>
          <a:lstStyle/>
          <a:p>
            <a:r>
              <a:rPr lang="en" sz="4800" dirty="0">
                <a:solidFill>
                  <a:srgbClr val="F67031"/>
                </a:solidFill>
                <a:latin typeface="Nunito Sans"/>
                <a:ea typeface="Nunito Sans"/>
                <a:cs typeface="Nunito Sans"/>
                <a:sym typeface="Nunito Sans"/>
              </a:rPr>
              <a:t>👍</a:t>
            </a:r>
            <a:endParaRPr lang="en-US" sz="4800" dirty="0">
              <a:solidFill>
                <a:srgbClr val="F67031"/>
              </a:solidFill>
            </a:endParaRPr>
          </a:p>
        </p:txBody>
      </p:sp>
      <p:sp>
        <p:nvSpPr>
          <p:cNvPr id="18" name="标题 5">
            <a:extLst>
              <a:ext uri="{FF2B5EF4-FFF2-40B4-BE49-F238E27FC236}">
                <a16:creationId xmlns:a16="http://schemas.microsoft.com/office/drawing/2014/main" id="{F7B482C2-3C1A-4B9C-A55E-CEA5C3A333F4}"/>
              </a:ext>
            </a:extLst>
          </p:cNvPr>
          <p:cNvSpPr txBox="1">
            <a:spLocks/>
          </p:cNvSpPr>
          <p:nvPr/>
        </p:nvSpPr>
        <p:spPr>
          <a:xfrm>
            <a:off x="5179323" y="-101315"/>
            <a:ext cx="3517200" cy="973500"/>
          </a:xfrm>
          <a:prstGeom prst="rect">
            <a:avLst/>
          </a:prstGeom>
          <a:noFill/>
          <a:ln>
            <a:noFill/>
          </a:ln>
        </p:spPr>
        <p:txBody>
          <a:bodyPr wrap="square" lIns="91425" tIns="91425" rIns="91425" bIns="91425" anchor="b" anchorCtr="0"/>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67031"/>
              </a:buClr>
              <a:buSzPts val="2400"/>
              <a:buFont typeface="Nunito Sans"/>
              <a:buNone/>
              <a:defRPr sz="2400" b="0" i="0" u="none" strike="noStrike" cap="none">
                <a:solidFill>
                  <a:srgbClr val="F67031"/>
                </a:solidFill>
                <a:latin typeface="Nunito Sans"/>
                <a:ea typeface="Nunito Sans"/>
                <a:cs typeface="Nunito Sans"/>
                <a:sym typeface="Nunito Sans"/>
              </a:defRPr>
            </a:lvl1pPr>
            <a:lvl2pPr lvl="1" rtl="0">
              <a:spcBef>
                <a:spcPts val="0"/>
              </a:spcBef>
              <a:buClr>
                <a:srgbClr val="F67031"/>
              </a:buClr>
              <a:buSzPts val="2400"/>
              <a:buFont typeface="Nunito Sans"/>
              <a:buNone/>
              <a:defRPr sz="2400">
                <a:solidFill>
                  <a:srgbClr val="F67031"/>
                </a:solidFill>
                <a:latin typeface="Nunito Sans"/>
                <a:ea typeface="Nunito Sans"/>
                <a:cs typeface="Nunito Sans"/>
                <a:sym typeface="Nunito Sans"/>
              </a:defRPr>
            </a:lvl2pPr>
            <a:lvl3pPr lvl="2" rtl="0">
              <a:spcBef>
                <a:spcPts val="0"/>
              </a:spcBef>
              <a:buClr>
                <a:srgbClr val="F67031"/>
              </a:buClr>
              <a:buSzPts val="2400"/>
              <a:buFont typeface="Nunito Sans"/>
              <a:buNone/>
              <a:defRPr sz="2400">
                <a:solidFill>
                  <a:srgbClr val="F67031"/>
                </a:solidFill>
                <a:latin typeface="Nunito Sans"/>
                <a:ea typeface="Nunito Sans"/>
                <a:cs typeface="Nunito Sans"/>
                <a:sym typeface="Nunito Sans"/>
              </a:defRPr>
            </a:lvl3pPr>
            <a:lvl4pPr lvl="3" rtl="0">
              <a:spcBef>
                <a:spcPts val="0"/>
              </a:spcBef>
              <a:buClr>
                <a:srgbClr val="F67031"/>
              </a:buClr>
              <a:buSzPts val="2400"/>
              <a:buFont typeface="Nunito Sans"/>
              <a:buNone/>
              <a:defRPr sz="2400">
                <a:solidFill>
                  <a:srgbClr val="F67031"/>
                </a:solidFill>
                <a:latin typeface="Nunito Sans"/>
                <a:ea typeface="Nunito Sans"/>
                <a:cs typeface="Nunito Sans"/>
                <a:sym typeface="Nunito Sans"/>
              </a:defRPr>
            </a:lvl4pPr>
            <a:lvl5pPr lvl="4" rtl="0">
              <a:spcBef>
                <a:spcPts val="0"/>
              </a:spcBef>
              <a:buClr>
                <a:srgbClr val="F67031"/>
              </a:buClr>
              <a:buSzPts val="2400"/>
              <a:buFont typeface="Nunito Sans"/>
              <a:buNone/>
              <a:defRPr sz="2400">
                <a:solidFill>
                  <a:srgbClr val="F67031"/>
                </a:solidFill>
                <a:latin typeface="Nunito Sans"/>
                <a:ea typeface="Nunito Sans"/>
                <a:cs typeface="Nunito Sans"/>
                <a:sym typeface="Nunito Sans"/>
              </a:defRPr>
            </a:lvl5pPr>
            <a:lvl6pPr lvl="5" rtl="0">
              <a:spcBef>
                <a:spcPts val="0"/>
              </a:spcBef>
              <a:buClr>
                <a:srgbClr val="F67031"/>
              </a:buClr>
              <a:buSzPts val="2400"/>
              <a:buFont typeface="Nunito Sans"/>
              <a:buNone/>
              <a:defRPr sz="2400">
                <a:solidFill>
                  <a:srgbClr val="F67031"/>
                </a:solidFill>
                <a:latin typeface="Nunito Sans"/>
                <a:ea typeface="Nunito Sans"/>
                <a:cs typeface="Nunito Sans"/>
                <a:sym typeface="Nunito Sans"/>
              </a:defRPr>
            </a:lvl6pPr>
            <a:lvl7pPr lvl="6" rtl="0">
              <a:spcBef>
                <a:spcPts val="0"/>
              </a:spcBef>
              <a:buClr>
                <a:srgbClr val="F67031"/>
              </a:buClr>
              <a:buSzPts val="2400"/>
              <a:buFont typeface="Nunito Sans"/>
              <a:buNone/>
              <a:defRPr sz="2400">
                <a:solidFill>
                  <a:srgbClr val="F67031"/>
                </a:solidFill>
                <a:latin typeface="Nunito Sans"/>
                <a:ea typeface="Nunito Sans"/>
                <a:cs typeface="Nunito Sans"/>
                <a:sym typeface="Nunito Sans"/>
              </a:defRPr>
            </a:lvl7pPr>
            <a:lvl8pPr lvl="7" rtl="0">
              <a:spcBef>
                <a:spcPts val="0"/>
              </a:spcBef>
              <a:buClr>
                <a:srgbClr val="F67031"/>
              </a:buClr>
              <a:buSzPts val="2400"/>
              <a:buFont typeface="Nunito Sans"/>
              <a:buNone/>
              <a:defRPr sz="2400">
                <a:solidFill>
                  <a:srgbClr val="F67031"/>
                </a:solidFill>
                <a:latin typeface="Nunito Sans"/>
                <a:ea typeface="Nunito Sans"/>
                <a:cs typeface="Nunito Sans"/>
                <a:sym typeface="Nunito Sans"/>
              </a:defRPr>
            </a:lvl8pPr>
            <a:lvl9pPr lvl="8" rtl="0">
              <a:spcBef>
                <a:spcPts val="0"/>
              </a:spcBef>
              <a:buClr>
                <a:srgbClr val="F67031"/>
              </a:buClr>
              <a:buSzPts val="2400"/>
              <a:buFont typeface="Nunito Sans"/>
              <a:buNone/>
              <a:defRPr sz="2400">
                <a:solidFill>
                  <a:srgbClr val="F67031"/>
                </a:solidFill>
                <a:latin typeface="Nunito Sans"/>
                <a:ea typeface="Nunito Sans"/>
                <a:cs typeface="Nunito Sans"/>
                <a:sym typeface="Nunito Sans"/>
              </a:defRPr>
            </a:lvl9pPr>
          </a:lstStyle>
          <a:p>
            <a:r>
              <a:rPr lang="en-US" dirty="0">
                <a:solidFill>
                  <a:schemeClr val="bg1"/>
                </a:solidFill>
              </a:rPr>
              <a:t>Independent Variables</a:t>
            </a:r>
          </a:p>
        </p:txBody>
      </p:sp>
      <p:graphicFrame>
        <p:nvGraphicFramePr>
          <p:cNvPr id="19" name="表格 18">
            <a:extLst>
              <a:ext uri="{FF2B5EF4-FFF2-40B4-BE49-F238E27FC236}">
                <a16:creationId xmlns:a16="http://schemas.microsoft.com/office/drawing/2014/main" id="{68D062C9-9844-4C9C-AAD6-C392173D5A6D}"/>
              </a:ext>
            </a:extLst>
          </p:cNvPr>
          <p:cNvGraphicFramePr>
            <a:graphicFrameLocks noGrp="1"/>
          </p:cNvGraphicFramePr>
          <p:nvPr>
            <p:extLst>
              <p:ext uri="{D42A27DB-BD31-4B8C-83A1-F6EECF244321}">
                <p14:modId xmlns:p14="http://schemas.microsoft.com/office/powerpoint/2010/main" val="343833950"/>
              </p:ext>
            </p:extLst>
          </p:nvPr>
        </p:nvGraphicFramePr>
        <p:xfrm>
          <a:off x="5602926" y="836661"/>
          <a:ext cx="2510703" cy="3979868"/>
        </p:xfrm>
        <a:graphic>
          <a:graphicData uri="http://schemas.openxmlformats.org/drawingml/2006/table">
            <a:tbl>
              <a:tblPr>
                <a:tableStyleId>{2D5ABB26-0587-4C30-8999-92F81FD0307C}</a:tableStyleId>
              </a:tblPr>
              <a:tblGrid>
                <a:gridCol w="1679344">
                  <a:extLst>
                    <a:ext uri="{9D8B030D-6E8A-4147-A177-3AD203B41FA5}">
                      <a16:colId xmlns:a16="http://schemas.microsoft.com/office/drawing/2014/main" val="2581706112"/>
                    </a:ext>
                  </a:extLst>
                </a:gridCol>
                <a:gridCol w="831359">
                  <a:extLst>
                    <a:ext uri="{9D8B030D-6E8A-4147-A177-3AD203B41FA5}">
                      <a16:colId xmlns:a16="http://schemas.microsoft.com/office/drawing/2014/main" val="4047594383"/>
                    </a:ext>
                  </a:extLst>
                </a:gridCol>
              </a:tblGrid>
              <a:tr h="148561">
                <a:tc>
                  <a:txBody>
                    <a:bodyPr/>
                    <a:lstStyle/>
                    <a:p>
                      <a:pPr algn="l" fontAlgn="b"/>
                      <a:r>
                        <a:rPr lang="en-US" sz="900" u="none" strike="noStrike">
                          <a:solidFill>
                            <a:schemeClr val="bg1"/>
                          </a:solidFill>
                          <a:effectLst/>
                        </a:rPr>
                        <a:t>Variable</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Attribute</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209944664"/>
                  </a:ext>
                </a:extLst>
              </a:tr>
              <a:tr h="148561">
                <a:tc>
                  <a:txBody>
                    <a:bodyPr/>
                    <a:lstStyle/>
                    <a:p>
                      <a:pPr algn="l" fontAlgn="b"/>
                      <a:r>
                        <a:rPr lang="en-US" sz="900" u="none" strike="noStrike">
                          <a:solidFill>
                            <a:schemeClr val="bg1"/>
                          </a:solidFill>
                          <a:effectLst/>
                        </a:rPr>
                        <a:t>Budget</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006071040"/>
                  </a:ext>
                </a:extLst>
              </a:tr>
              <a:tr h="148561">
                <a:tc>
                  <a:txBody>
                    <a:bodyPr/>
                    <a:lstStyle/>
                    <a:p>
                      <a:pPr algn="l" fontAlgn="b"/>
                      <a:r>
                        <a:rPr lang="en-US" sz="900" u="none" strike="noStrike">
                          <a:solidFill>
                            <a:schemeClr val="bg1"/>
                          </a:solidFill>
                          <a:effectLst/>
                        </a:rPr>
                        <a:t>Druation</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933097499"/>
                  </a:ext>
                </a:extLst>
              </a:tr>
              <a:tr h="148561">
                <a:tc>
                  <a:txBody>
                    <a:bodyPr/>
                    <a:lstStyle/>
                    <a:p>
                      <a:pPr algn="l" fontAlgn="b"/>
                      <a:r>
                        <a:rPr lang="en-US" sz="900" u="none" strike="noStrike">
                          <a:solidFill>
                            <a:schemeClr val="bg1"/>
                          </a:solidFill>
                          <a:effectLst/>
                        </a:rPr>
                        <a:t>Movie Facebook Likes</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550741899"/>
                  </a:ext>
                </a:extLst>
              </a:tr>
              <a:tr h="279138">
                <a:tc>
                  <a:txBody>
                    <a:bodyPr/>
                    <a:lstStyle/>
                    <a:p>
                      <a:pPr algn="l" fontAlgn="b"/>
                      <a:r>
                        <a:rPr lang="en-US" sz="900" u="none" strike="noStrike" dirty="0">
                          <a:solidFill>
                            <a:schemeClr val="bg1"/>
                          </a:solidFill>
                          <a:effectLst/>
                        </a:rPr>
                        <a:t>Actor 1 Facebook Likes</a:t>
                      </a:r>
                      <a:endParaRPr lang="en-US" sz="900" b="0" i="0" u="none" strike="noStrike" dirty="0">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169020973"/>
                  </a:ext>
                </a:extLst>
              </a:tr>
              <a:tr h="279138">
                <a:tc>
                  <a:txBody>
                    <a:bodyPr/>
                    <a:lstStyle/>
                    <a:p>
                      <a:pPr algn="l" fontAlgn="b"/>
                      <a:r>
                        <a:rPr lang="en-US" sz="900" u="none" strike="noStrike">
                          <a:solidFill>
                            <a:schemeClr val="bg1"/>
                          </a:solidFill>
                          <a:effectLst/>
                        </a:rPr>
                        <a:t>Actor 2 Facebook Likes</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524488602"/>
                  </a:ext>
                </a:extLst>
              </a:tr>
              <a:tr h="279138">
                <a:tc>
                  <a:txBody>
                    <a:bodyPr/>
                    <a:lstStyle/>
                    <a:p>
                      <a:pPr algn="l" fontAlgn="b"/>
                      <a:r>
                        <a:rPr lang="en-US" sz="900" u="none" strike="noStrike">
                          <a:solidFill>
                            <a:schemeClr val="bg1"/>
                          </a:solidFill>
                          <a:effectLst/>
                        </a:rPr>
                        <a:t>Actor 3 Facebook Likes</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231241198"/>
                  </a:ext>
                </a:extLst>
              </a:tr>
              <a:tr h="148561">
                <a:tc>
                  <a:txBody>
                    <a:bodyPr/>
                    <a:lstStyle/>
                    <a:p>
                      <a:pPr algn="l" fontAlgn="b"/>
                      <a:r>
                        <a:rPr lang="en-US" sz="900" u="none" strike="noStrike">
                          <a:solidFill>
                            <a:schemeClr val="bg1"/>
                          </a:solidFill>
                          <a:effectLst/>
                        </a:rPr>
                        <a:t>Cast Facebook Likes</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4286077000"/>
                  </a:ext>
                </a:extLst>
              </a:tr>
              <a:tr h="279138">
                <a:tc>
                  <a:txBody>
                    <a:bodyPr/>
                    <a:lstStyle/>
                    <a:p>
                      <a:pPr algn="l" fontAlgn="b"/>
                      <a:r>
                        <a:rPr lang="en-US" sz="900" u="none" strike="noStrike">
                          <a:solidFill>
                            <a:schemeClr val="bg1"/>
                          </a:solidFill>
                          <a:effectLst/>
                        </a:rPr>
                        <a:t>Director Facebook Likes</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dirty="0">
                          <a:solidFill>
                            <a:schemeClr val="bg1"/>
                          </a:solidFill>
                          <a:effectLst/>
                        </a:rPr>
                        <a:t>Numerical</a:t>
                      </a:r>
                      <a:endParaRPr lang="en-US" sz="900" b="0" i="0" u="none" strike="noStrike" dirty="0">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636976650"/>
                  </a:ext>
                </a:extLst>
              </a:tr>
              <a:tr h="148561">
                <a:tc>
                  <a:txBody>
                    <a:bodyPr/>
                    <a:lstStyle/>
                    <a:p>
                      <a:pPr algn="l" fontAlgn="b"/>
                      <a:r>
                        <a:rPr lang="en-US" sz="900" u="none" strike="noStrike">
                          <a:solidFill>
                            <a:schemeClr val="bg1"/>
                          </a:solidFill>
                          <a:effectLst/>
                        </a:rPr>
                        <a:t>Number of Critics</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3653152234"/>
                  </a:ext>
                </a:extLst>
              </a:tr>
              <a:tr h="148561">
                <a:tc>
                  <a:txBody>
                    <a:bodyPr/>
                    <a:lstStyle/>
                    <a:p>
                      <a:pPr algn="l" fontAlgn="b"/>
                      <a:r>
                        <a:rPr lang="en-US" sz="900" u="none" strike="noStrike">
                          <a:solidFill>
                            <a:schemeClr val="bg1"/>
                          </a:solidFill>
                          <a:effectLst/>
                        </a:rPr>
                        <a:t>Number of Voters</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987047387"/>
                  </a:ext>
                </a:extLst>
              </a:tr>
              <a:tr h="279138">
                <a:tc>
                  <a:txBody>
                    <a:bodyPr/>
                    <a:lstStyle/>
                    <a:p>
                      <a:pPr algn="l" fontAlgn="b"/>
                      <a:r>
                        <a:rPr lang="en-US" sz="900" u="none" strike="noStrike">
                          <a:solidFill>
                            <a:schemeClr val="bg1"/>
                          </a:solidFill>
                          <a:effectLst/>
                        </a:rPr>
                        <a:t>Genre</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Categorical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322498010"/>
                  </a:ext>
                </a:extLst>
              </a:tr>
              <a:tr h="279138">
                <a:tc>
                  <a:txBody>
                    <a:bodyPr/>
                    <a:lstStyle/>
                    <a:p>
                      <a:pPr algn="l" fontAlgn="b"/>
                      <a:r>
                        <a:rPr lang="en-US" sz="900" u="none" strike="noStrike">
                          <a:solidFill>
                            <a:schemeClr val="bg1"/>
                          </a:solidFill>
                          <a:effectLst/>
                        </a:rPr>
                        <a:t>Plot keywords</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Categorical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3739201578"/>
                  </a:ext>
                </a:extLst>
              </a:tr>
              <a:tr h="148561">
                <a:tc>
                  <a:txBody>
                    <a:bodyPr/>
                    <a:lstStyle/>
                    <a:p>
                      <a:pPr algn="l" fontAlgn="b"/>
                      <a:r>
                        <a:rPr lang="en-US" sz="900" u="none" strike="noStrike">
                          <a:solidFill>
                            <a:schemeClr val="bg1"/>
                          </a:solidFill>
                          <a:effectLst/>
                        </a:rPr>
                        <a:t>Title year</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Numerical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841536374"/>
                  </a:ext>
                </a:extLst>
              </a:tr>
              <a:tr h="279138">
                <a:tc>
                  <a:txBody>
                    <a:bodyPr/>
                    <a:lstStyle/>
                    <a:p>
                      <a:pPr algn="l" fontAlgn="b"/>
                      <a:r>
                        <a:rPr lang="en-US" sz="900" u="none" strike="noStrike">
                          <a:solidFill>
                            <a:schemeClr val="bg1"/>
                          </a:solidFill>
                          <a:effectLst/>
                        </a:rPr>
                        <a:t>Actor 1</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Categorical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499449716"/>
                  </a:ext>
                </a:extLst>
              </a:tr>
              <a:tr h="279138">
                <a:tc>
                  <a:txBody>
                    <a:bodyPr/>
                    <a:lstStyle/>
                    <a:p>
                      <a:pPr algn="l" fontAlgn="b"/>
                      <a:r>
                        <a:rPr lang="en-US" sz="900" u="none" strike="noStrike">
                          <a:solidFill>
                            <a:schemeClr val="bg1"/>
                          </a:solidFill>
                          <a:effectLst/>
                        </a:rPr>
                        <a:t>Actor 2</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Categorical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845546568"/>
                  </a:ext>
                </a:extLst>
              </a:tr>
              <a:tr h="279138">
                <a:tc>
                  <a:txBody>
                    <a:bodyPr/>
                    <a:lstStyle/>
                    <a:p>
                      <a:pPr algn="l" fontAlgn="b"/>
                      <a:r>
                        <a:rPr lang="en-US" sz="900" u="none" strike="noStrike">
                          <a:solidFill>
                            <a:schemeClr val="bg1"/>
                          </a:solidFill>
                          <a:effectLst/>
                        </a:rPr>
                        <a:t>Actor 3</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a:solidFill>
                            <a:schemeClr val="bg1"/>
                          </a:solidFill>
                          <a:effectLst/>
                        </a:rPr>
                        <a:t>Categorical</a:t>
                      </a:r>
                      <a:endParaRPr lang="en-US" sz="900" b="0" i="0" u="none" strike="noStrike">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1990504028"/>
                  </a:ext>
                </a:extLst>
              </a:tr>
              <a:tr h="279138">
                <a:tc>
                  <a:txBody>
                    <a:bodyPr/>
                    <a:lstStyle/>
                    <a:p>
                      <a:pPr algn="l" fontAlgn="b"/>
                      <a:r>
                        <a:rPr lang="en-US" sz="900" u="none" strike="noStrike">
                          <a:solidFill>
                            <a:schemeClr val="bg1"/>
                          </a:solidFill>
                          <a:effectLst/>
                        </a:rPr>
                        <a:t>Director</a:t>
                      </a:r>
                      <a:endParaRPr lang="en-US" sz="900" b="0" i="0" u="none" strike="noStrike">
                        <a:solidFill>
                          <a:schemeClr val="bg1"/>
                        </a:solidFill>
                        <a:effectLst/>
                        <a:latin typeface="Calibri" panose="020F0502020204030204" pitchFamily="34" charset="0"/>
                      </a:endParaRPr>
                    </a:p>
                  </a:txBody>
                  <a:tcPr marL="3910" marR="3910" marT="3910" marB="0" anchor="b"/>
                </a:tc>
                <a:tc>
                  <a:txBody>
                    <a:bodyPr/>
                    <a:lstStyle/>
                    <a:p>
                      <a:pPr algn="l" fontAlgn="b"/>
                      <a:r>
                        <a:rPr lang="en-US" sz="900" u="none" strike="noStrike" dirty="0">
                          <a:solidFill>
                            <a:schemeClr val="bg1"/>
                          </a:solidFill>
                          <a:effectLst/>
                        </a:rPr>
                        <a:t>Categorical</a:t>
                      </a:r>
                      <a:endParaRPr lang="en-US" sz="900" b="0" i="0" u="none" strike="noStrike" dirty="0">
                        <a:solidFill>
                          <a:schemeClr val="bg1"/>
                        </a:solidFill>
                        <a:effectLst/>
                        <a:latin typeface="Calibri" panose="020F0502020204030204" pitchFamily="34" charset="0"/>
                      </a:endParaRPr>
                    </a:p>
                  </a:txBody>
                  <a:tcPr marL="3910" marR="3910" marT="3910" marB="0" anchor="b"/>
                </a:tc>
                <a:extLst>
                  <a:ext uri="{0D108BD9-81ED-4DB2-BD59-A6C34878D82A}">
                    <a16:rowId xmlns:a16="http://schemas.microsoft.com/office/drawing/2014/main" val="681007108"/>
                  </a:ext>
                </a:extLst>
              </a:tr>
            </a:tbl>
          </a:graphicData>
        </a:graphic>
      </p:graphicFrame>
    </p:spTree>
    <p:extLst>
      <p:ext uri="{BB962C8B-B14F-4D97-AF65-F5344CB8AC3E}">
        <p14:creationId xmlns:p14="http://schemas.microsoft.com/office/powerpoint/2010/main" val="6228410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75000"/>
            <a:lum/>
            <a:extLst>
              <a:ext uri="{BEBA8EAE-BF5A-486C-A8C5-ECC9F3942E4B}">
                <a14:imgProps xmlns:a14="http://schemas.microsoft.com/office/drawing/2010/main">
                  <a14:imgLayer r:embed="rId4">
                    <a14:imgEffect>
                      <a14:colorTemperature colorTemp="8000"/>
                    </a14:imgEffect>
                  </a14:imgLayer>
                </a14:imgProps>
              </a:ext>
            </a:extLst>
          </a:blip>
          <a:srcRect/>
          <a:tile tx="1612900" ty="0" sx="80000" sy="80000" flip="none" algn="tl"/>
        </a:blipFill>
        <a:effectLst/>
      </p:bgPr>
    </p:bg>
    <p:spTree>
      <p:nvGrpSpPr>
        <p:cNvPr id="1" name="Shape 128"/>
        <p:cNvGrpSpPr/>
        <p:nvPr/>
      </p:nvGrpSpPr>
      <p:grpSpPr>
        <a:xfrm>
          <a:off x="0" y="0"/>
          <a:ext cx="0" cy="0"/>
          <a:chOff x="0" y="0"/>
          <a:chExt cx="0" cy="0"/>
        </a:xfrm>
      </p:grpSpPr>
      <p:sp>
        <p:nvSpPr>
          <p:cNvPr id="129" name="Shape 129"/>
          <p:cNvSpPr txBox="1">
            <a:spLocks noGrp="1"/>
          </p:cNvSpPr>
          <p:nvPr>
            <p:ph type="title"/>
          </p:nvPr>
        </p:nvSpPr>
        <p:spPr>
          <a:xfrm>
            <a:off x="511425" y="575500"/>
            <a:ext cx="3517200" cy="973500"/>
          </a:xfrm>
          <a:prstGeom prst="rect">
            <a:avLst/>
          </a:prstGeom>
        </p:spPr>
        <p:txBody>
          <a:bodyPr wrap="square" lIns="91425" tIns="91425" rIns="91425" bIns="91425" anchor="b" anchorCtr="0">
            <a:noAutofit/>
          </a:bodyPr>
          <a:lstStyle/>
          <a:p>
            <a:pPr lvl="0">
              <a:spcBef>
                <a:spcPts val="0"/>
              </a:spcBef>
              <a:buNone/>
            </a:pPr>
            <a:r>
              <a:rPr lang="en" dirty="0"/>
              <a:t>Hello!</a:t>
            </a:r>
          </a:p>
          <a:p>
            <a:pPr lvl="0">
              <a:spcBef>
                <a:spcPts val="0"/>
              </a:spcBef>
              <a:buNone/>
            </a:pPr>
            <a:r>
              <a:rPr lang="en" dirty="0"/>
              <a:t>Nice to meet you</a:t>
            </a:r>
          </a:p>
        </p:txBody>
      </p:sp>
      <p:sp>
        <p:nvSpPr>
          <p:cNvPr id="130" name="Shape 130"/>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7</a:t>
            </a:fld>
            <a:endParaRPr lang="en"/>
          </a:p>
        </p:txBody>
      </p:sp>
      <p:sp>
        <p:nvSpPr>
          <p:cNvPr id="131" name="Shape 131"/>
          <p:cNvSpPr txBox="1">
            <a:spLocks noGrp="1"/>
          </p:cNvSpPr>
          <p:nvPr>
            <p:ph type="body" idx="1"/>
          </p:nvPr>
        </p:nvSpPr>
        <p:spPr>
          <a:xfrm>
            <a:off x="511425" y="1598600"/>
            <a:ext cx="3517200" cy="2957700"/>
          </a:xfrm>
          <a:prstGeom prst="rect">
            <a:avLst/>
          </a:prstGeom>
        </p:spPr>
        <p:txBody>
          <a:bodyPr wrap="square" lIns="91425" tIns="91425" rIns="91425" bIns="91425" anchor="t" anchorCtr="0">
            <a:noAutofit/>
          </a:bodyPr>
          <a:lstStyle/>
          <a:p>
            <a:pPr lvl="0">
              <a:spcBef>
                <a:spcPts val="0"/>
              </a:spcBef>
              <a:buNone/>
            </a:pPr>
            <a:r>
              <a:rPr lang="en" dirty="0"/>
              <a:t>Use the first slides to present yourself or your company. Remember that you may not be presenting this document directly.</a:t>
            </a:r>
          </a:p>
          <a:p>
            <a:pPr lvl="0">
              <a:spcBef>
                <a:spcPts val="0"/>
              </a:spcBef>
              <a:buNone/>
            </a:pPr>
            <a:endParaRPr dirty="0"/>
          </a:p>
          <a:p>
            <a:pPr lvl="0">
              <a:spcBef>
                <a:spcPts val="0"/>
              </a:spcBef>
              <a:buNone/>
            </a:pPr>
            <a:r>
              <a:rPr lang="en" dirty="0"/>
              <a:t>Contact us at:</a:t>
            </a:r>
          </a:p>
          <a:p>
            <a:pPr marL="457200" lvl="0" indent="-304800" rtl="0">
              <a:spcBef>
                <a:spcPts val="0"/>
              </a:spcBef>
              <a:spcAft>
                <a:spcPts val="1000"/>
              </a:spcAft>
              <a:buSzPts val="1200"/>
              <a:buChar char="▪"/>
            </a:pPr>
            <a:r>
              <a:rPr lang="en" dirty="0"/>
              <a:t>www.ourwebsite.com</a:t>
            </a:r>
          </a:p>
          <a:p>
            <a:pPr marL="457200" lvl="0" indent="-304800" rtl="0">
              <a:spcBef>
                <a:spcPts val="0"/>
              </a:spcBef>
              <a:spcAft>
                <a:spcPts val="1000"/>
              </a:spcAft>
              <a:buSzPts val="1200"/>
              <a:buChar char="▪"/>
            </a:pPr>
            <a:r>
              <a:rPr lang="en" dirty="0"/>
              <a:t>hello@mail.me</a:t>
            </a:r>
          </a:p>
          <a:p>
            <a:pPr marL="457200" lvl="0" indent="-304800">
              <a:spcBef>
                <a:spcPts val="0"/>
              </a:spcBef>
              <a:spcAft>
                <a:spcPts val="1000"/>
              </a:spcAft>
              <a:buSzPts val="1200"/>
              <a:buChar char="▪"/>
            </a:pPr>
            <a:r>
              <a:rPr lang="en" dirty="0"/>
              <a:t>@companyname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Shape 161"/>
          <p:cNvSpPr txBox="1">
            <a:spLocks noGrp="1"/>
          </p:cNvSpPr>
          <p:nvPr>
            <p:ph type="ctrTitle" idx="4294967295"/>
          </p:nvPr>
        </p:nvSpPr>
        <p:spPr>
          <a:xfrm>
            <a:off x="685800" y="2802542"/>
            <a:ext cx="7772400" cy="1159800"/>
          </a:xfrm>
          <a:prstGeom prst="rect">
            <a:avLst/>
          </a:prstGeom>
        </p:spPr>
        <p:txBody>
          <a:bodyPr wrap="square" lIns="91425" tIns="91425" rIns="91425" bIns="91425" anchor="t" anchorCtr="0">
            <a:noAutofit/>
          </a:bodyPr>
          <a:lstStyle/>
          <a:p>
            <a:pPr lvl="0" rtl="0">
              <a:spcBef>
                <a:spcPts val="0"/>
              </a:spcBef>
              <a:buNone/>
            </a:pPr>
            <a:r>
              <a:rPr lang="en" sz="7200" b="1"/>
              <a:t>BIG CONCEPT</a:t>
            </a:r>
          </a:p>
        </p:txBody>
      </p:sp>
      <p:sp>
        <p:nvSpPr>
          <p:cNvPr id="162" name="Shape 162"/>
          <p:cNvSpPr txBox="1">
            <a:spLocks noGrp="1"/>
          </p:cNvSpPr>
          <p:nvPr>
            <p:ph type="subTitle" idx="4294967295"/>
          </p:nvPr>
        </p:nvSpPr>
        <p:spPr>
          <a:xfrm>
            <a:off x="685800" y="3868754"/>
            <a:ext cx="7772400" cy="784800"/>
          </a:xfrm>
          <a:prstGeom prst="rect">
            <a:avLst/>
          </a:prstGeom>
        </p:spPr>
        <p:txBody>
          <a:bodyPr wrap="square" lIns="91425" tIns="91425" rIns="91425" bIns="91425" anchor="t" anchorCtr="0">
            <a:noAutofit/>
          </a:bodyPr>
          <a:lstStyle/>
          <a:p>
            <a:pPr lvl="0" rtl="0">
              <a:spcBef>
                <a:spcPts val="0"/>
              </a:spcBef>
              <a:buNone/>
            </a:pPr>
            <a:r>
              <a:rPr lang="en">
                <a:solidFill>
                  <a:srgbClr val="FFFFFF"/>
                </a:solidFill>
              </a:rPr>
              <a:t>Bring the attention of your audience over a key concept using icons or illustrations</a:t>
            </a:r>
          </a:p>
        </p:txBody>
      </p:sp>
      <p:grpSp>
        <p:nvGrpSpPr>
          <p:cNvPr id="163" name="Shape 163"/>
          <p:cNvGrpSpPr/>
          <p:nvPr/>
        </p:nvGrpSpPr>
        <p:grpSpPr>
          <a:xfrm>
            <a:off x="6791059" y="345962"/>
            <a:ext cx="1590883" cy="1590858"/>
            <a:chOff x="6643075" y="3664250"/>
            <a:chExt cx="407950" cy="407975"/>
          </a:xfrm>
        </p:grpSpPr>
        <p:sp>
          <p:nvSpPr>
            <p:cNvPr id="164" name="Shape 164"/>
            <p:cNvSpPr/>
            <p:nvPr/>
          </p:nvSpPr>
          <p:spPr>
            <a:xfrm>
              <a:off x="6794075" y="3815250"/>
              <a:ext cx="211300" cy="211300"/>
            </a:xfrm>
            <a:custGeom>
              <a:avLst/>
              <a:gdLst/>
              <a:ahLst/>
              <a:cxnLst/>
              <a:rect l="0" t="0" r="0" b="0"/>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5" name="Shape 165"/>
            <p:cNvSpPr/>
            <p:nvPr/>
          </p:nvSpPr>
          <p:spPr>
            <a:xfrm>
              <a:off x="6643075" y="3664250"/>
              <a:ext cx="407950" cy="407975"/>
            </a:xfrm>
            <a:custGeom>
              <a:avLst/>
              <a:gdLst/>
              <a:ahLst/>
              <a:cxnLst/>
              <a:rect l="0" t="0" r="0" b="0"/>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166" name="Shape 166"/>
          <p:cNvGrpSpPr/>
          <p:nvPr/>
        </p:nvGrpSpPr>
        <p:grpSpPr>
          <a:xfrm rot="1508271">
            <a:off x="798753" y="1851401"/>
            <a:ext cx="654063" cy="654026"/>
            <a:chOff x="576250" y="4319400"/>
            <a:chExt cx="442075" cy="442050"/>
          </a:xfrm>
        </p:grpSpPr>
        <p:sp>
          <p:nvSpPr>
            <p:cNvPr id="167" name="Shape 167"/>
            <p:cNvSpPr/>
            <p:nvPr/>
          </p:nvSpPr>
          <p:spPr>
            <a:xfrm>
              <a:off x="576250" y="4319400"/>
              <a:ext cx="442075" cy="442050"/>
            </a:xfrm>
            <a:custGeom>
              <a:avLst/>
              <a:gdLst/>
              <a:ahLst/>
              <a:cxnLst/>
              <a:rect l="0" t="0" r="0" b="0"/>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8" name="Shape 168"/>
            <p:cNvSpPr/>
            <p:nvPr/>
          </p:nvSpPr>
          <p:spPr>
            <a:xfrm>
              <a:off x="595725" y="4668875"/>
              <a:ext cx="73100" cy="73100"/>
            </a:xfrm>
            <a:custGeom>
              <a:avLst/>
              <a:gdLst/>
              <a:ahLst/>
              <a:cxnLst/>
              <a:rect l="0" t="0" r="0" b="0"/>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69" name="Shape 169"/>
            <p:cNvSpPr/>
            <p:nvPr/>
          </p:nvSpPr>
          <p:spPr>
            <a:xfrm>
              <a:off x="652350" y="4711500"/>
              <a:ext cx="46925" cy="46925"/>
            </a:xfrm>
            <a:custGeom>
              <a:avLst/>
              <a:gdLst/>
              <a:ahLst/>
              <a:cxnLst/>
              <a:rect l="0" t="0" r="0" b="0"/>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70" name="Shape 170"/>
            <p:cNvSpPr/>
            <p:nvPr/>
          </p:nvSpPr>
          <p:spPr>
            <a:xfrm>
              <a:off x="579300" y="4638450"/>
              <a:ext cx="46900" cy="46900"/>
            </a:xfrm>
            <a:custGeom>
              <a:avLst/>
              <a:gdLst/>
              <a:ahLst/>
              <a:cxnLst/>
              <a:rect l="0" t="0" r="0" b="0"/>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
        <p:nvSpPr>
          <p:cNvPr id="171" name="Shape 171"/>
          <p:cNvSpPr/>
          <p:nvPr/>
        </p:nvSpPr>
        <p:spPr>
          <a:xfrm>
            <a:off x="6410281" y="713293"/>
            <a:ext cx="248676" cy="237445"/>
          </a:xfrm>
          <a:custGeom>
            <a:avLst/>
            <a:gdLst/>
            <a:ahLst/>
            <a:cxnLst/>
            <a:rect l="0" t="0" r="0" b="0"/>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72" name="Shape 172"/>
          <p:cNvSpPr/>
          <p:nvPr/>
        </p:nvSpPr>
        <p:spPr>
          <a:xfrm rot="2697569">
            <a:off x="8048925" y="1928866"/>
            <a:ext cx="377468" cy="360421"/>
          </a:xfrm>
          <a:custGeom>
            <a:avLst/>
            <a:gdLst/>
            <a:ahLst/>
            <a:cxnLst/>
            <a:rect l="0" t="0" r="0" b="0"/>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73" name="Shape 173"/>
          <p:cNvSpPr/>
          <p:nvPr/>
        </p:nvSpPr>
        <p:spPr>
          <a:xfrm>
            <a:off x="8347545" y="1723093"/>
            <a:ext cx="151199" cy="144406"/>
          </a:xfrm>
          <a:custGeom>
            <a:avLst/>
            <a:gdLst/>
            <a:ahLst/>
            <a:cxnLst/>
            <a:rect l="0" t="0" r="0" b="0"/>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74" name="Shape 174"/>
          <p:cNvSpPr/>
          <p:nvPr/>
        </p:nvSpPr>
        <p:spPr>
          <a:xfrm rot="1280187">
            <a:off x="6238008" y="1429475"/>
            <a:ext cx="151179" cy="144398"/>
          </a:xfrm>
          <a:custGeom>
            <a:avLst/>
            <a:gdLst/>
            <a:ahLst/>
            <a:cxnLst/>
            <a:rect l="0" t="0" r="0" b="0"/>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9050"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75" name="Shape 175"/>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8</a:t>
            </a:fld>
            <a:endParaRPr lang="en"/>
          </a:p>
        </p:txBody>
      </p:sp>
      <p:sp>
        <p:nvSpPr>
          <p:cNvPr id="176" name="Shape 176"/>
          <p:cNvSpPr/>
          <p:nvPr/>
        </p:nvSpPr>
        <p:spPr>
          <a:xfrm>
            <a:off x="1635350" y="1665933"/>
            <a:ext cx="5956025" cy="1074500"/>
          </a:xfrm>
          <a:custGeom>
            <a:avLst/>
            <a:gdLst/>
            <a:ahLst/>
            <a:cxnLst/>
            <a:rect l="0" t="0" r="0" b="0"/>
            <a:pathLst>
              <a:path w="238241" h="42980" extrusionOk="0">
                <a:moveTo>
                  <a:pt x="0" y="14049"/>
                </a:moveTo>
                <a:cubicBezTo>
                  <a:pt x="5476" y="8572"/>
                  <a:pt x="13935" y="7254"/>
                  <a:pt x="21126" y="4377"/>
                </a:cubicBezTo>
                <a:cubicBezTo>
                  <a:pt x="34914" y="-1140"/>
                  <a:pt x="51579" y="-1336"/>
                  <a:pt x="65669" y="3359"/>
                </a:cubicBezTo>
                <a:cubicBezTo>
                  <a:pt x="71835" y="5413"/>
                  <a:pt x="79873" y="8507"/>
                  <a:pt x="81450" y="14813"/>
                </a:cubicBezTo>
                <a:cubicBezTo>
                  <a:pt x="82972" y="20904"/>
                  <a:pt x="84782" y="28175"/>
                  <a:pt x="81704" y="33648"/>
                </a:cubicBezTo>
                <a:cubicBezTo>
                  <a:pt x="77323" y="41434"/>
                  <a:pt x="64778" y="44710"/>
                  <a:pt x="56251" y="42047"/>
                </a:cubicBezTo>
                <a:cubicBezTo>
                  <a:pt x="49198" y="39843"/>
                  <a:pt x="46785" y="28699"/>
                  <a:pt x="48107" y="21430"/>
                </a:cubicBezTo>
                <a:cubicBezTo>
                  <a:pt x="48969" y="16684"/>
                  <a:pt x="53053" y="12573"/>
                  <a:pt x="57270" y="10231"/>
                </a:cubicBezTo>
                <a:cubicBezTo>
                  <a:pt x="87006" y="-6292"/>
                  <a:pt x="121672" y="33364"/>
                  <a:pt x="155264" y="38739"/>
                </a:cubicBezTo>
                <a:cubicBezTo>
                  <a:pt x="174114" y="41754"/>
                  <a:pt x="194149" y="44396"/>
                  <a:pt x="212533" y="39248"/>
                </a:cubicBezTo>
                <a:cubicBezTo>
                  <a:pt x="225473" y="35624"/>
                  <a:pt x="238241" y="21632"/>
                  <a:pt x="238241" y="8195"/>
                </a:cubicBezTo>
              </a:path>
            </a:pathLst>
          </a:custGeom>
          <a:noFill/>
          <a:ln w="9525" cap="flat" cmpd="sng">
            <a:solidFill>
              <a:srgbClr val="FFFFFF"/>
            </a:solidFill>
            <a:prstDash val="dash"/>
            <a:round/>
            <a:headEnd type="none" w="lg" len="lg"/>
            <a:tailEnd type="none" w="lg" len="lg"/>
          </a:ln>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body" idx="1"/>
          </p:nvPr>
        </p:nvSpPr>
        <p:spPr>
          <a:xfrm>
            <a:off x="3090625" y="575500"/>
            <a:ext cx="5596200" cy="1207800"/>
          </a:xfrm>
          <a:prstGeom prst="rect">
            <a:avLst/>
          </a:prstGeom>
        </p:spPr>
        <p:txBody>
          <a:bodyPr wrap="square" lIns="91425" tIns="91425" rIns="91425" bIns="91425" anchor="t" anchorCtr="0">
            <a:noAutofit/>
          </a:bodyPr>
          <a:lstStyle/>
          <a:p>
            <a:pPr lvl="0">
              <a:spcBef>
                <a:spcPts val="0"/>
              </a:spcBef>
              <a:buNone/>
            </a:pPr>
            <a:r>
              <a:rPr lang="en"/>
              <a:t>Try to communicate ideas visually using graphs, icons, illustrations, photos… any resource that helps you convey your message at a glance.</a:t>
            </a:r>
          </a:p>
        </p:txBody>
      </p:sp>
      <p:sp>
        <p:nvSpPr>
          <p:cNvPr id="182" name="Shape 182"/>
          <p:cNvSpPr txBox="1">
            <a:spLocks noGrp="1"/>
          </p:cNvSpPr>
          <p:nvPr>
            <p:ph type="title"/>
          </p:nvPr>
        </p:nvSpPr>
        <p:spPr>
          <a:xfrm>
            <a:off x="234450" y="575500"/>
            <a:ext cx="2046300" cy="3981000"/>
          </a:xfrm>
          <a:prstGeom prst="rect">
            <a:avLst/>
          </a:prstGeom>
        </p:spPr>
        <p:txBody>
          <a:bodyPr wrap="square" lIns="91425" tIns="91425" rIns="91425" bIns="91425" anchor="t" anchorCtr="0">
            <a:noAutofit/>
          </a:bodyPr>
          <a:lstStyle/>
          <a:p>
            <a:pPr lvl="0">
              <a:spcBef>
                <a:spcPts val="0"/>
              </a:spcBef>
              <a:buNone/>
            </a:pPr>
            <a:r>
              <a:rPr lang="en"/>
              <a:t>You can also split your content</a:t>
            </a:r>
          </a:p>
        </p:txBody>
      </p:sp>
      <p:sp>
        <p:nvSpPr>
          <p:cNvPr id="183" name="Shape 183"/>
          <p:cNvSpPr txBox="1">
            <a:spLocks noGrp="1"/>
          </p:cNvSpPr>
          <p:nvPr>
            <p:ph type="body" idx="2"/>
          </p:nvPr>
        </p:nvSpPr>
        <p:spPr>
          <a:xfrm>
            <a:off x="3090625" y="2984375"/>
            <a:ext cx="2727000" cy="1572000"/>
          </a:xfrm>
          <a:prstGeom prst="rect">
            <a:avLst/>
          </a:prstGeom>
        </p:spPr>
        <p:txBody>
          <a:bodyPr wrap="square" lIns="91425" tIns="91425" rIns="91425" bIns="91425" anchor="t" anchorCtr="0">
            <a:noAutofit/>
          </a:bodyPr>
          <a:lstStyle/>
          <a:p>
            <a:pPr lvl="0">
              <a:spcBef>
                <a:spcPts val="0"/>
              </a:spcBef>
              <a:buClr>
                <a:schemeClr val="dk1"/>
              </a:buClr>
              <a:buSzPts val="1100"/>
              <a:buFont typeface="Arial"/>
              <a:buNone/>
            </a:pPr>
            <a:r>
              <a:rPr lang="en" b="1"/>
              <a:t>White</a:t>
            </a:r>
          </a:p>
          <a:p>
            <a:pPr lvl="0">
              <a:spcBef>
                <a:spcPts val="0"/>
              </a:spcBef>
              <a:buClr>
                <a:schemeClr val="dk1"/>
              </a:buClr>
              <a:buSzPts val="1100"/>
              <a:buFont typeface="Arial"/>
              <a:buNone/>
            </a:pPr>
            <a:r>
              <a:rPr lang="en"/>
              <a:t>Is the color of milk and fresh snow, the color produced by the combination of all the colors of the visible spectrum.</a:t>
            </a:r>
          </a:p>
          <a:p>
            <a:pPr lvl="0">
              <a:spcBef>
                <a:spcPts val="0"/>
              </a:spcBef>
              <a:buClr>
                <a:schemeClr val="dk1"/>
              </a:buClr>
              <a:buSzPts val="1100"/>
              <a:buFont typeface="Arial"/>
              <a:buNone/>
            </a:pPr>
            <a:endParaRPr/>
          </a:p>
          <a:p>
            <a:pPr lvl="0">
              <a:spcBef>
                <a:spcPts val="0"/>
              </a:spcBef>
              <a:buNone/>
            </a:pPr>
            <a:endParaRPr/>
          </a:p>
        </p:txBody>
      </p:sp>
      <p:sp>
        <p:nvSpPr>
          <p:cNvPr id="184" name="Shape 184"/>
          <p:cNvSpPr txBox="1">
            <a:spLocks noGrp="1"/>
          </p:cNvSpPr>
          <p:nvPr>
            <p:ph type="sldNum" idx="12"/>
          </p:nvPr>
        </p:nvSpPr>
        <p:spPr>
          <a:xfrm>
            <a:off x="8556784"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en"/>
              <a:t>9</a:t>
            </a:fld>
            <a:endParaRPr lang="en"/>
          </a:p>
        </p:txBody>
      </p:sp>
      <p:sp>
        <p:nvSpPr>
          <p:cNvPr id="185" name="Shape 185"/>
          <p:cNvSpPr txBox="1">
            <a:spLocks noGrp="1"/>
          </p:cNvSpPr>
          <p:nvPr>
            <p:ph type="body" idx="3"/>
          </p:nvPr>
        </p:nvSpPr>
        <p:spPr>
          <a:xfrm>
            <a:off x="5959749" y="2984375"/>
            <a:ext cx="2727000" cy="1572000"/>
          </a:xfrm>
          <a:prstGeom prst="rect">
            <a:avLst/>
          </a:prstGeom>
        </p:spPr>
        <p:txBody>
          <a:bodyPr wrap="square" lIns="91425" tIns="91425" rIns="91425" bIns="91425" anchor="t" anchorCtr="0">
            <a:noAutofit/>
          </a:bodyPr>
          <a:lstStyle/>
          <a:p>
            <a:pPr lvl="0">
              <a:spcBef>
                <a:spcPts val="0"/>
              </a:spcBef>
              <a:buClr>
                <a:schemeClr val="dk1"/>
              </a:buClr>
              <a:buSzPts val="1100"/>
              <a:buFont typeface="Arial"/>
              <a:buNone/>
            </a:pPr>
            <a:r>
              <a:rPr lang="en" b="1"/>
              <a:t>Black</a:t>
            </a:r>
          </a:p>
          <a:p>
            <a:pPr lvl="0">
              <a:spcBef>
                <a:spcPts val="0"/>
              </a:spcBef>
              <a:buClr>
                <a:schemeClr val="dk1"/>
              </a:buClr>
              <a:buSzPts val="1100"/>
              <a:buFont typeface="Arial"/>
              <a:buNone/>
            </a:pPr>
            <a:r>
              <a:rPr lang="en"/>
              <a:t>Is the color of coal, ebony, and of outer space. It is the darkest color, the result of the absence of or complete absorption of light.</a:t>
            </a:r>
          </a:p>
          <a:p>
            <a:pPr lvl="0">
              <a:spcBef>
                <a:spcPts val="0"/>
              </a:spcBef>
              <a:buClr>
                <a:schemeClr val="dk1"/>
              </a:buClr>
              <a:buSzPts val="1100"/>
              <a:buFont typeface="Arial"/>
              <a:buNone/>
            </a:pPr>
            <a:endParaRPr/>
          </a:p>
          <a:p>
            <a:pPr lvl="0">
              <a:spcBef>
                <a:spcPts val="0"/>
              </a:spcBef>
              <a:buNone/>
            </a:pPr>
            <a:endParaRPr/>
          </a:p>
        </p:txBody>
      </p:sp>
      <p:sp>
        <p:nvSpPr>
          <p:cNvPr id="186" name="Shape 186"/>
          <p:cNvSpPr/>
          <p:nvPr/>
        </p:nvSpPr>
        <p:spPr>
          <a:xfrm rot="729144">
            <a:off x="3149784" y="2050455"/>
            <a:ext cx="916334" cy="857729"/>
          </a:xfrm>
          <a:prstGeom prst="wedgeEllipseCallout">
            <a:avLst>
              <a:gd name="adj1" fmla="val -20833"/>
              <a:gd name="adj2" fmla="val 62500"/>
            </a:avLst>
          </a:prstGeom>
          <a:solidFill>
            <a:srgbClr val="F67031"/>
          </a:solidFill>
          <a:ln>
            <a:noFill/>
          </a:ln>
        </p:spPr>
        <p:txBody>
          <a:bodyPr wrap="square" lIns="91425" tIns="91425" rIns="91425" bIns="91425" anchor="ctr" anchorCtr="0">
            <a:noAutofit/>
          </a:bodyPr>
          <a:lstStyle/>
          <a:p>
            <a:pPr lvl="0">
              <a:spcBef>
                <a:spcPts val="0"/>
              </a:spcBef>
              <a:buNone/>
            </a:pPr>
            <a:endParaRPr>
              <a:solidFill>
                <a:srgbClr val="00BCD4"/>
              </a:solidFill>
            </a:endParaRPr>
          </a:p>
        </p:txBody>
      </p:sp>
      <p:sp>
        <p:nvSpPr>
          <p:cNvPr id="187" name="Shape 187"/>
          <p:cNvSpPr/>
          <p:nvPr/>
        </p:nvSpPr>
        <p:spPr>
          <a:xfrm rot="-773137" flipH="1">
            <a:off x="3569317" y="1821551"/>
            <a:ext cx="992801" cy="929054"/>
          </a:xfrm>
          <a:prstGeom prst="wedgeEllipseCallout">
            <a:avLst>
              <a:gd name="adj1" fmla="val -20833"/>
              <a:gd name="adj2" fmla="val 62500"/>
            </a:avLst>
          </a:prstGeom>
          <a:solidFill>
            <a:srgbClr val="ED0036">
              <a:alpha val="71540"/>
            </a:srgbClr>
          </a:solidFill>
          <a:ln>
            <a:noFill/>
          </a:ln>
        </p:spPr>
        <p:txBody>
          <a:bodyPr wrap="square" lIns="91425" tIns="91425" rIns="91425" bIns="91425" anchor="ctr" anchorCtr="0">
            <a:noAutofit/>
          </a:bodyPr>
          <a:lstStyle/>
          <a:p>
            <a:pPr lvl="0" rtl="0">
              <a:spcBef>
                <a:spcPts val="0"/>
              </a:spcBef>
              <a:buNone/>
            </a:pPr>
            <a:endParaRPr>
              <a:solidFill>
                <a:srgbClr val="00BCD4"/>
              </a:solidFill>
            </a:endParaRPr>
          </a:p>
        </p:txBody>
      </p:sp>
      <p:sp>
        <p:nvSpPr>
          <p:cNvPr id="188" name="Shape 188"/>
          <p:cNvSpPr/>
          <p:nvPr/>
        </p:nvSpPr>
        <p:spPr>
          <a:xfrm rot="729144">
            <a:off x="5994159" y="2111230"/>
            <a:ext cx="916334" cy="857729"/>
          </a:xfrm>
          <a:prstGeom prst="wedgeEllipseCallout">
            <a:avLst>
              <a:gd name="adj1" fmla="val -20833"/>
              <a:gd name="adj2" fmla="val 62500"/>
            </a:avLst>
          </a:prstGeom>
          <a:solidFill>
            <a:srgbClr val="F67031"/>
          </a:solidFill>
          <a:ln>
            <a:noFill/>
          </a:ln>
        </p:spPr>
        <p:txBody>
          <a:bodyPr wrap="square" lIns="91425" tIns="91425" rIns="91425" bIns="91425" anchor="ctr" anchorCtr="0">
            <a:noAutofit/>
          </a:bodyPr>
          <a:lstStyle/>
          <a:p>
            <a:pPr lvl="0" rtl="0">
              <a:spcBef>
                <a:spcPts val="0"/>
              </a:spcBef>
              <a:buNone/>
            </a:pPr>
            <a:endParaRPr>
              <a:solidFill>
                <a:srgbClr val="00BCD4"/>
              </a:solidFill>
            </a:endParaRPr>
          </a:p>
        </p:txBody>
      </p:sp>
      <p:sp>
        <p:nvSpPr>
          <p:cNvPr id="189" name="Shape 189"/>
          <p:cNvSpPr/>
          <p:nvPr/>
        </p:nvSpPr>
        <p:spPr>
          <a:xfrm rot="-773137" flipH="1">
            <a:off x="6413692" y="1882326"/>
            <a:ext cx="992801" cy="929054"/>
          </a:xfrm>
          <a:prstGeom prst="wedgeEllipseCallout">
            <a:avLst>
              <a:gd name="adj1" fmla="val -20833"/>
              <a:gd name="adj2" fmla="val 62500"/>
            </a:avLst>
          </a:prstGeom>
          <a:solidFill>
            <a:srgbClr val="FFA400">
              <a:alpha val="71540"/>
            </a:srgbClr>
          </a:solidFill>
          <a:ln>
            <a:noFill/>
          </a:ln>
        </p:spPr>
        <p:txBody>
          <a:bodyPr wrap="square" lIns="91425" tIns="91425" rIns="91425" bIns="91425" anchor="ctr" anchorCtr="0">
            <a:noAutofit/>
          </a:bodyPr>
          <a:lstStyle/>
          <a:p>
            <a:pPr lvl="0" rtl="0">
              <a:spcBef>
                <a:spcPts val="0"/>
              </a:spcBef>
              <a:buNone/>
            </a:pPr>
            <a:endParaRPr>
              <a:solidFill>
                <a:srgbClr val="00BCD4"/>
              </a:solidFill>
            </a:endParaRPr>
          </a:p>
        </p:txBody>
      </p:sp>
      <p:grpSp>
        <p:nvGrpSpPr>
          <p:cNvPr id="190" name="Shape 190"/>
          <p:cNvGrpSpPr/>
          <p:nvPr/>
        </p:nvGrpSpPr>
        <p:grpSpPr>
          <a:xfrm>
            <a:off x="3868697" y="2123332"/>
            <a:ext cx="394068" cy="325505"/>
            <a:chOff x="5268225" y="4341925"/>
            <a:chExt cx="468850" cy="387275"/>
          </a:xfrm>
        </p:grpSpPr>
        <p:sp>
          <p:nvSpPr>
            <p:cNvPr id="191" name="Shape 191"/>
            <p:cNvSpPr/>
            <p:nvPr/>
          </p:nvSpPr>
          <p:spPr>
            <a:xfrm>
              <a:off x="5652425" y="4676800"/>
              <a:ext cx="65775" cy="52400"/>
            </a:xfrm>
            <a:custGeom>
              <a:avLst/>
              <a:gdLst/>
              <a:ahLst/>
              <a:cxnLst/>
              <a:rect l="0" t="0" r="0" b="0"/>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92" name="Shape 192"/>
            <p:cNvSpPr/>
            <p:nvPr/>
          </p:nvSpPr>
          <p:spPr>
            <a:xfrm>
              <a:off x="5287100" y="4676800"/>
              <a:ext cx="65775" cy="52400"/>
            </a:xfrm>
            <a:custGeom>
              <a:avLst/>
              <a:gdLst/>
              <a:ahLst/>
              <a:cxnLst/>
              <a:rect l="0" t="0" r="0" b="0"/>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93" name="Shape 193"/>
            <p:cNvSpPr/>
            <p:nvPr/>
          </p:nvSpPr>
          <p:spPr>
            <a:xfrm>
              <a:off x="5268225" y="4341925"/>
              <a:ext cx="468850" cy="333075"/>
            </a:xfrm>
            <a:custGeom>
              <a:avLst/>
              <a:gdLst/>
              <a:ahLst/>
              <a:cxnLst/>
              <a:rect l="0" t="0" r="0" b="0"/>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94" name="Shape 194"/>
            <p:cNvSpPr/>
            <p:nvPr/>
          </p:nvSpPr>
          <p:spPr>
            <a:xfrm>
              <a:off x="5351025" y="4375400"/>
              <a:ext cx="303250" cy="149825"/>
            </a:xfrm>
            <a:custGeom>
              <a:avLst/>
              <a:gdLst/>
              <a:ahLst/>
              <a:cxnLst/>
              <a:rect l="0" t="0" r="0" b="0"/>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95" name="Shape 195"/>
            <p:cNvSpPr/>
            <p:nvPr/>
          </p:nvSpPr>
          <p:spPr>
            <a:xfrm>
              <a:off x="5326675" y="4569025"/>
              <a:ext cx="81000" cy="65175"/>
            </a:xfrm>
            <a:custGeom>
              <a:avLst/>
              <a:gdLst/>
              <a:ahLst/>
              <a:cxnLst/>
              <a:rect l="0" t="0" r="0" b="0"/>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96" name="Shape 196"/>
            <p:cNvSpPr/>
            <p:nvPr/>
          </p:nvSpPr>
          <p:spPr>
            <a:xfrm>
              <a:off x="5447225" y="4615925"/>
              <a:ext cx="110850" cy="25"/>
            </a:xfrm>
            <a:custGeom>
              <a:avLst/>
              <a:gdLst/>
              <a:ahLst/>
              <a:cxnLst/>
              <a:rect l="0" t="0" r="0" b="0"/>
              <a:pathLst>
                <a:path w="4434" h="1" fill="none" extrusionOk="0">
                  <a:moveTo>
                    <a:pt x="1" y="0"/>
                  </a:moveTo>
                  <a:lnTo>
                    <a:pt x="4434"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97" name="Shape 197"/>
            <p:cNvSpPr/>
            <p:nvPr/>
          </p:nvSpPr>
          <p:spPr>
            <a:xfrm>
              <a:off x="5439925" y="4589125"/>
              <a:ext cx="125450" cy="25"/>
            </a:xfrm>
            <a:custGeom>
              <a:avLst/>
              <a:gdLst/>
              <a:ahLst/>
              <a:cxnLst/>
              <a:rect l="0" t="0" r="0" b="0"/>
              <a:pathLst>
                <a:path w="5018" h="1" fill="none" extrusionOk="0">
                  <a:moveTo>
                    <a:pt x="1" y="0"/>
                  </a:moveTo>
                  <a:lnTo>
                    <a:pt x="5018" y="0"/>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198" name="Shape 198"/>
            <p:cNvSpPr/>
            <p:nvPr/>
          </p:nvSpPr>
          <p:spPr>
            <a:xfrm>
              <a:off x="5597625" y="4569025"/>
              <a:ext cx="81000" cy="65175"/>
            </a:xfrm>
            <a:custGeom>
              <a:avLst/>
              <a:gdLst/>
              <a:ahLst/>
              <a:cxnLst/>
              <a:rect l="0" t="0" r="0" b="0"/>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grpSp>
        <p:nvGrpSpPr>
          <p:cNvPr id="199" name="Shape 199"/>
          <p:cNvGrpSpPr/>
          <p:nvPr/>
        </p:nvGrpSpPr>
        <p:grpSpPr>
          <a:xfrm>
            <a:off x="6687470" y="2223751"/>
            <a:ext cx="445255" cy="246182"/>
            <a:chOff x="531800" y="5071350"/>
            <a:chExt cx="529750" cy="292900"/>
          </a:xfrm>
        </p:grpSpPr>
        <p:sp>
          <p:nvSpPr>
            <p:cNvPr id="200" name="Shape 200"/>
            <p:cNvSpPr/>
            <p:nvPr/>
          </p:nvSpPr>
          <p:spPr>
            <a:xfrm>
              <a:off x="632875" y="5077450"/>
              <a:ext cx="272200" cy="185725"/>
            </a:xfrm>
            <a:custGeom>
              <a:avLst/>
              <a:gdLst/>
              <a:ahLst/>
              <a:cxnLst/>
              <a:rect l="0" t="0" r="0" b="0"/>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1" name="Shape 201"/>
            <p:cNvSpPr/>
            <p:nvPr/>
          </p:nvSpPr>
          <p:spPr>
            <a:xfrm>
              <a:off x="886175" y="5071350"/>
              <a:ext cx="74300" cy="191825"/>
            </a:xfrm>
            <a:custGeom>
              <a:avLst/>
              <a:gdLst/>
              <a:ahLst/>
              <a:cxnLst/>
              <a:rect l="0" t="0" r="0" b="0"/>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2" name="Shape 202"/>
            <p:cNvSpPr/>
            <p:nvPr/>
          </p:nvSpPr>
          <p:spPr>
            <a:xfrm>
              <a:off x="531800" y="5162075"/>
              <a:ext cx="202175" cy="202175"/>
            </a:xfrm>
            <a:custGeom>
              <a:avLst/>
              <a:gdLst/>
              <a:ahLst/>
              <a:cxnLst/>
              <a:rect l="0" t="0" r="0" b="0"/>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3" name="Shape 203"/>
            <p:cNvSpPr/>
            <p:nvPr/>
          </p:nvSpPr>
          <p:spPr>
            <a:xfrm>
              <a:off x="859375" y="5162075"/>
              <a:ext cx="202175" cy="202175"/>
            </a:xfrm>
            <a:custGeom>
              <a:avLst/>
              <a:gdLst/>
              <a:ahLst/>
              <a:cxnLst/>
              <a:rect l="0" t="0" r="0" b="0"/>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4" name="Shape 204"/>
            <p:cNvSpPr/>
            <p:nvPr/>
          </p:nvSpPr>
          <p:spPr>
            <a:xfrm>
              <a:off x="676100" y="5071350"/>
              <a:ext cx="86500" cy="7325"/>
            </a:xfrm>
            <a:custGeom>
              <a:avLst/>
              <a:gdLst/>
              <a:ahLst/>
              <a:cxnLst/>
              <a:rect l="0" t="0" r="0" b="0"/>
              <a:pathLst>
                <a:path w="3460" h="293" fill="none" extrusionOk="0">
                  <a:moveTo>
                    <a:pt x="1" y="1"/>
                  </a:moveTo>
                  <a:lnTo>
                    <a:pt x="3459" y="293"/>
                  </a:lnTo>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5" name="Shape 205"/>
            <p:cNvSpPr/>
            <p:nvPr/>
          </p:nvSpPr>
          <p:spPr>
            <a:xfrm>
              <a:off x="941575" y="5244275"/>
              <a:ext cx="37175" cy="37175"/>
            </a:xfrm>
            <a:custGeom>
              <a:avLst/>
              <a:gdLst/>
              <a:ahLst/>
              <a:cxnLst/>
              <a:rect l="0" t="0" r="0" b="0"/>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sp>
          <p:nvSpPr>
            <p:cNvPr id="206" name="Shape 206"/>
            <p:cNvSpPr/>
            <p:nvPr/>
          </p:nvSpPr>
          <p:spPr>
            <a:xfrm>
              <a:off x="614600" y="5244275"/>
              <a:ext cx="37175" cy="37175"/>
            </a:xfrm>
            <a:custGeom>
              <a:avLst/>
              <a:gdLst/>
              <a:ahLst/>
              <a:cxnLst/>
              <a:rect l="0" t="0" r="0" b="0"/>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rgbClr val="FFFFFF"/>
              </a:solidFill>
              <a:prstDash val="solid"/>
              <a:round/>
              <a:headEnd type="none" w="med" len="med"/>
              <a:tailEnd type="none" w="med" len="med"/>
            </a:ln>
          </p:spPr>
          <p:txBody>
            <a:bodyPr wrap="square" lIns="91425" tIns="91425" rIns="91425" bIns="91425" anchor="ctr" anchorCtr="0">
              <a:noAutofit/>
            </a:bodyPr>
            <a:lstStyle/>
            <a:p>
              <a:pPr lvl="0">
                <a:spcBef>
                  <a:spcPts val="0"/>
                </a:spcBef>
                <a:buNone/>
              </a:pPr>
              <a:endParaRPr/>
            </a:p>
          </p:txBody>
        </p:sp>
      </p:grpSp>
    </p:spTree>
  </p:cSld>
  <p:clrMapOvr>
    <a:masterClrMapping/>
  </p:clrMapOvr>
</p:sld>
</file>

<file path=ppt/theme/theme1.xml><?xml version="1.0" encoding="utf-8"?>
<a:theme xmlns:a="http://schemas.openxmlformats.org/drawingml/2006/main"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122</TotalTime>
  <Words>1558</Words>
  <Application>Microsoft Office PowerPoint</Application>
  <PresentationFormat>全屏显示(16:9)</PresentationFormat>
  <Paragraphs>265</Paragraphs>
  <Slides>31</Slides>
  <Notes>30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31</vt:i4>
      </vt:variant>
    </vt:vector>
  </HeadingPairs>
  <TitlesOfParts>
    <vt:vector size="36" baseType="lpstr">
      <vt:lpstr>Nunito Sans</vt:lpstr>
      <vt:lpstr>Calibri</vt:lpstr>
      <vt:lpstr>Arial</vt:lpstr>
      <vt:lpstr>Georgia</vt:lpstr>
      <vt:lpstr>Ulysses template</vt:lpstr>
      <vt:lpstr>WHAT MAKES THE NEXT BLOCKBUSTER?  ZHUOQUN SHENG HEYOU 11/30/2017</vt:lpstr>
      <vt:lpstr>MOVIE PACKAGING- INVESTOR’S CONFUSION</vt:lpstr>
      <vt:lpstr>Contents</vt:lpstr>
      <vt:lpstr>1. DATA PREPARATION AND ASSUMPTIONS</vt:lpstr>
      <vt:lpstr>WE GET OUR DATASET FROM </vt:lpstr>
      <vt:lpstr>Dependent Variables</vt:lpstr>
      <vt:lpstr>Hello! Nice to meet you</vt:lpstr>
      <vt:lpstr>BIG CONCEPT</vt:lpstr>
      <vt:lpstr>You can also split your content</vt:lpstr>
      <vt:lpstr>In two or three columns</vt:lpstr>
      <vt:lpstr>PowerPoint 演示文稿</vt:lpstr>
      <vt:lpstr>A picture is worth a thousand words</vt:lpstr>
      <vt:lpstr>Want big impact? Use big image.</vt:lpstr>
      <vt:lpstr>Use charts to explain your ideas</vt:lpstr>
      <vt:lpstr>And tables to compare data</vt:lpstr>
      <vt:lpstr>Maps</vt:lpstr>
      <vt:lpstr>89,526,124</vt:lpstr>
      <vt:lpstr>And even more numbers</vt:lpstr>
      <vt:lpstr>Our process is easy</vt:lpstr>
      <vt:lpstr>Let’s review some concepts</vt:lpstr>
      <vt:lpstr>You can insert graphs from Google Sheets</vt:lpstr>
      <vt:lpstr>Android Project</vt:lpstr>
      <vt:lpstr>iPhone Project</vt:lpstr>
      <vt:lpstr>Tablet Project</vt:lpstr>
      <vt:lpstr>Desktop Project</vt:lpstr>
      <vt:lpstr>Thank you very much for your time</vt:lpstr>
      <vt:lpstr>Credits</vt:lpstr>
      <vt:lpstr>Presentation design</vt:lpstr>
      <vt:lpstr>PowerPoint 演示文稿</vt:lpstr>
      <vt:lpstr>PowerPoint 演示文稿</vt:lpstr>
      <vt:lpstr>This template is for a SlideDoc</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WHAT MAKES THE NEXT BLOCKBUSTER?</dc:title>
  <dc:creator>盛卓群</dc:creator>
  <cp:lastModifiedBy>盛卓群</cp:lastModifiedBy>
  <cp:revision>10</cp:revision>
  <dcterms:modified xsi:type="dcterms:W3CDTF">2017-11-30T18:25:00Z</dcterms:modified>
</cp:coreProperties>
</file>